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70" r:id="rId4"/>
    <p:sldId id="278" r:id="rId5"/>
    <p:sldId id="279" r:id="rId6"/>
    <p:sldId id="280" r:id="rId7"/>
    <p:sldId id="281" r:id="rId8"/>
    <p:sldId id="282" r:id="rId9"/>
    <p:sldId id="283" r:id="rId10"/>
    <p:sldId id="275" r:id="rId11"/>
    <p:sldId id="284" r:id="rId12"/>
    <p:sldId id="27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33CCFF"/>
    <a:srgbClr val="000032"/>
    <a:srgbClr val="00005A"/>
    <a:srgbClr val="0066FF"/>
    <a:srgbClr val="0D2E71"/>
    <a:srgbClr val="3B2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48E48-AA0D-4ED8-8225-473282404D18}" type="datetimeFigureOut">
              <a:rPr lang="zh-CN" altLang="en-US" smtClean="0"/>
              <a:t>2021-4-6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13D33-7D8F-4C73-BD7E-ED1A3F07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87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2021-4-6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732857" y="5956241"/>
            <a:ext cx="503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全员参与、创新创业、分享成果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6" t="33555" r="24716" b="32833"/>
          <a:stretch>
            <a:fillRect/>
          </a:stretch>
        </p:blipFill>
        <p:spPr>
          <a:xfrm>
            <a:off x="371318" y="184150"/>
            <a:ext cx="1909546" cy="715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9308387" y="365127"/>
            <a:ext cx="2863065" cy="5811836"/>
          </a:xfrm>
          <a:prstGeom prst="rect">
            <a:avLst/>
          </a:prstGeom>
          <a:solidFill>
            <a:srgbClr val="00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2021-4-6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175173" y="2163943"/>
            <a:ext cx="3016827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核心价值观</a:t>
            </a:r>
            <a:endParaRPr lang="en-US" altLang="zh-CN" sz="1400" dirty="0" smtClean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</a:t>
            </a:r>
            <a:r>
              <a:rPr lang="zh-CN" alt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</a:t>
            </a:r>
            <a:r>
              <a:rPr lang="zh-CN" alt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融合、责任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9255746" y="3366089"/>
            <a:ext cx="2855681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团队特质</a:t>
            </a:r>
            <a:endParaRPr lang="en-US" altLang="zh-CN" sz="1400" dirty="0" smtClean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感恩、进取、开放、活力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2021-4-6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2021-4-6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2021-4-6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2021-4-6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  <a:t>2021-4-6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占位符 4"/>
          <p:cNvSpPr>
            <a:spLocks noGrp="1" noChangeArrowheads="1"/>
          </p:cNvSpPr>
          <p:nvPr userDrawn="1"/>
        </p:nvSpPr>
        <p:spPr bwMode="auto">
          <a:xfrm>
            <a:off x="4038601" y="6038232"/>
            <a:ext cx="40862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K</a:t>
            </a:r>
            <a:r>
              <a:rPr lang="en-US" altLang="zh-CN" sz="1400" dirty="0">
                <a:solidFill>
                  <a:schemeClr val="bg1"/>
                </a:solidFill>
                <a:latin typeface="Arial Black" panose="020B0A04020102020204" pitchFamily="34" charset="0"/>
              </a:rPr>
              <a:t>INGSIGNAL TECHNOLOGY CO.,LTD.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6" t="33555" r="24716" b="32833"/>
          <a:stretch>
            <a:fillRect/>
          </a:stretch>
        </p:blipFill>
        <p:spPr>
          <a:xfrm>
            <a:off x="4738530" y="666324"/>
            <a:ext cx="2356165" cy="88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83E71-1D98-4592-A944-33F6894558F9}" type="datetimeFigureOut">
              <a:rPr lang="zh-CN" altLang="en-US" smtClean="0"/>
              <a:t>2021-4-6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6C61-9EB4-48F7-A5D0-A78C8261EF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04452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试用期工作总结</a:t>
            </a:r>
            <a:r>
              <a:rPr lang="en-US" altLang="zh-CN" sz="4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</a:t>
            </a:r>
            <a:r>
              <a:rPr lang="zh-CN" altLang="en-US" sz="4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endParaRPr lang="en-US" altLang="zh-CN" sz="4400" kern="0" dirty="0">
              <a:solidFill>
                <a:srgbClr val="FD200F"/>
              </a:solidFill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3867785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</a:t>
            </a:r>
            <a:r>
              <a:rPr lang="en-US" altLang="zh-CN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终端及卫星开发部</a:t>
            </a:r>
            <a:r>
              <a:rPr lang="en-US" altLang="zh-CN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张文颖</a:t>
            </a:r>
            <a:endParaRPr lang="en-US" altLang="zh-CN" sz="20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60000"/>
              </a:lnSpc>
            </a:pPr>
            <a:r>
              <a:rPr lang="en-US" altLang="zh-CN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1950462" y="527514"/>
            <a:ext cx="7886700" cy="430787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转正后工作规划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1819" y="1831182"/>
            <a:ext cx="1584930" cy="15917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3522789" y="1831182"/>
            <a:ext cx="1584930" cy="1591768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5313760" y="1831182"/>
            <a:ext cx="1584930" cy="15917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7104733" y="1831182"/>
            <a:ext cx="1584930" cy="1591768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8895703" y="1831182"/>
            <a:ext cx="1584930" cy="15917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1731819" y="3422951"/>
            <a:ext cx="1584930" cy="955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优化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ELFKS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产品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22789" y="3422951"/>
            <a:ext cx="1584930" cy="955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深研技术，提高能力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13760" y="3422951"/>
            <a:ext cx="1584930" cy="955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了解其他前端跨平台框架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04733" y="3422951"/>
            <a:ext cx="1584930" cy="955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提高沟通能力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95703" y="3422951"/>
            <a:ext cx="1584930" cy="9550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为公司创造价值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grpSp>
        <p:nvGrpSpPr>
          <p:cNvPr id="15" name="组合 55"/>
          <p:cNvGrpSpPr/>
          <p:nvPr/>
        </p:nvGrpSpPr>
        <p:grpSpPr>
          <a:xfrm>
            <a:off x="2239230" y="2022194"/>
            <a:ext cx="570110" cy="736005"/>
            <a:chOff x="3095876" y="2479873"/>
            <a:chExt cx="366231" cy="470769"/>
          </a:xfrm>
        </p:grpSpPr>
        <p:sp>
          <p:nvSpPr>
            <p:cNvPr id="16" name="Freeform 108"/>
            <p:cNvSpPr/>
            <p:nvPr/>
          </p:nvSpPr>
          <p:spPr bwMode="auto">
            <a:xfrm flipH="1">
              <a:off x="3095876" y="2898027"/>
              <a:ext cx="51923" cy="52615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Freeform 109"/>
            <p:cNvSpPr>
              <a:spLocks noEditPoints="1"/>
            </p:cNvSpPr>
            <p:nvPr/>
          </p:nvSpPr>
          <p:spPr bwMode="auto">
            <a:xfrm flipH="1">
              <a:off x="3095876" y="2479873"/>
              <a:ext cx="366231" cy="470769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 flipH="1">
              <a:off x="3095876" y="2741565"/>
              <a:ext cx="51923" cy="51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Rectangle 111"/>
            <p:cNvSpPr>
              <a:spLocks noChangeArrowheads="1"/>
            </p:cNvSpPr>
            <p:nvPr/>
          </p:nvSpPr>
          <p:spPr bwMode="auto">
            <a:xfrm flipH="1">
              <a:off x="3095876" y="2819796"/>
              <a:ext cx="51923" cy="52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0" name="Freeform 64"/>
          <p:cNvSpPr>
            <a:spLocks noEditPoints="1"/>
          </p:cNvSpPr>
          <p:nvPr/>
        </p:nvSpPr>
        <p:spPr bwMode="auto">
          <a:xfrm flipH="1">
            <a:off x="3922840" y="2063469"/>
            <a:ext cx="784831" cy="653455"/>
          </a:xfrm>
          <a:custGeom>
            <a:avLst/>
            <a:gdLst>
              <a:gd name="T0" fmla="*/ 188 w 308"/>
              <a:gd name="T1" fmla="*/ 19 h 256"/>
              <a:gd name="T2" fmla="*/ 154 w 308"/>
              <a:gd name="T3" fmla="*/ 0 h 256"/>
              <a:gd name="T4" fmla="*/ 120 w 308"/>
              <a:gd name="T5" fmla="*/ 19 h 256"/>
              <a:gd name="T6" fmla="*/ 8 w 308"/>
              <a:gd name="T7" fmla="*/ 195 h 256"/>
              <a:gd name="T8" fmla="*/ 7 w 308"/>
              <a:gd name="T9" fmla="*/ 235 h 256"/>
              <a:gd name="T10" fmla="*/ 42 w 308"/>
              <a:gd name="T11" fmla="*/ 256 h 256"/>
              <a:gd name="T12" fmla="*/ 266 w 308"/>
              <a:gd name="T13" fmla="*/ 256 h 256"/>
              <a:gd name="T14" fmla="*/ 301 w 308"/>
              <a:gd name="T15" fmla="*/ 235 h 256"/>
              <a:gd name="T16" fmla="*/ 300 w 308"/>
              <a:gd name="T17" fmla="*/ 195 h 256"/>
              <a:gd name="T18" fmla="*/ 188 w 308"/>
              <a:gd name="T19" fmla="*/ 19 h 256"/>
              <a:gd name="T20" fmla="*/ 154 w 308"/>
              <a:gd name="T21" fmla="*/ 216 h 256"/>
              <a:gd name="T22" fmla="*/ 138 w 308"/>
              <a:gd name="T23" fmla="*/ 200 h 256"/>
              <a:gd name="T24" fmla="*/ 154 w 308"/>
              <a:gd name="T25" fmla="*/ 184 h 256"/>
              <a:gd name="T26" fmla="*/ 170 w 308"/>
              <a:gd name="T27" fmla="*/ 200 h 256"/>
              <a:gd name="T28" fmla="*/ 154 w 308"/>
              <a:gd name="T29" fmla="*/ 216 h 256"/>
              <a:gd name="T30" fmla="*/ 170 w 308"/>
              <a:gd name="T31" fmla="*/ 152 h 256"/>
              <a:gd name="T32" fmla="*/ 154 w 308"/>
              <a:gd name="T33" fmla="*/ 168 h 256"/>
              <a:gd name="T34" fmla="*/ 138 w 308"/>
              <a:gd name="T35" fmla="*/ 152 h 256"/>
              <a:gd name="T36" fmla="*/ 138 w 308"/>
              <a:gd name="T37" fmla="*/ 96 h 256"/>
              <a:gd name="T38" fmla="*/ 154 w 308"/>
              <a:gd name="T39" fmla="*/ 80 h 256"/>
              <a:gd name="T40" fmla="*/ 170 w 308"/>
              <a:gd name="T41" fmla="*/ 96 h 256"/>
              <a:gd name="T42" fmla="*/ 170 w 308"/>
              <a:gd name="T43" fmla="*/ 15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8" h="256">
                <a:moveTo>
                  <a:pt x="188" y="19"/>
                </a:moveTo>
                <a:cubicBezTo>
                  <a:pt x="180" y="7"/>
                  <a:pt x="168" y="0"/>
                  <a:pt x="154" y="0"/>
                </a:cubicBezTo>
                <a:cubicBezTo>
                  <a:pt x="140" y="0"/>
                  <a:pt x="128" y="7"/>
                  <a:pt x="120" y="19"/>
                </a:cubicBezTo>
                <a:cubicBezTo>
                  <a:pt x="8" y="195"/>
                  <a:pt x="8" y="195"/>
                  <a:pt x="8" y="195"/>
                </a:cubicBezTo>
                <a:cubicBezTo>
                  <a:pt x="0" y="207"/>
                  <a:pt x="0" y="222"/>
                  <a:pt x="7" y="235"/>
                </a:cubicBezTo>
                <a:cubicBezTo>
                  <a:pt x="14" y="248"/>
                  <a:pt x="27" y="256"/>
                  <a:pt x="42" y="256"/>
                </a:cubicBezTo>
                <a:cubicBezTo>
                  <a:pt x="266" y="256"/>
                  <a:pt x="266" y="256"/>
                  <a:pt x="266" y="256"/>
                </a:cubicBezTo>
                <a:cubicBezTo>
                  <a:pt x="281" y="256"/>
                  <a:pt x="294" y="248"/>
                  <a:pt x="301" y="235"/>
                </a:cubicBezTo>
                <a:cubicBezTo>
                  <a:pt x="308" y="222"/>
                  <a:pt x="308" y="207"/>
                  <a:pt x="300" y="195"/>
                </a:cubicBezTo>
                <a:lnTo>
                  <a:pt x="188" y="19"/>
                </a:lnTo>
                <a:close/>
                <a:moveTo>
                  <a:pt x="154" y="216"/>
                </a:moveTo>
                <a:cubicBezTo>
                  <a:pt x="145" y="216"/>
                  <a:pt x="138" y="209"/>
                  <a:pt x="138" y="200"/>
                </a:cubicBezTo>
                <a:cubicBezTo>
                  <a:pt x="138" y="191"/>
                  <a:pt x="145" y="184"/>
                  <a:pt x="154" y="184"/>
                </a:cubicBezTo>
                <a:cubicBezTo>
                  <a:pt x="163" y="184"/>
                  <a:pt x="170" y="191"/>
                  <a:pt x="170" y="200"/>
                </a:cubicBezTo>
                <a:cubicBezTo>
                  <a:pt x="170" y="209"/>
                  <a:pt x="163" y="216"/>
                  <a:pt x="154" y="216"/>
                </a:cubicBezTo>
                <a:close/>
                <a:moveTo>
                  <a:pt x="170" y="152"/>
                </a:moveTo>
                <a:cubicBezTo>
                  <a:pt x="170" y="161"/>
                  <a:pt x="163" y="168"/>
                  <a:pt x="154" y="168"/>
                </a:cubicBezTo>
                <a:cubicBezTo>
                  <a:pt x="145" y="168"/>
                  <a:pt x="138" y="161"/>
                  <a:pt x="138" y="152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38" y="87"/>
                  <a:pt x="145" y="80"/>
                  <a:pt x="154" y="80"/>
                </a:cubicBezTo>
                <a:cubicBezTo>
                  <a:pt x="163" y="80"/>
                  <a:pt x="170" y="87"/>
                  <a:pt x="170" y="96"/>
                </a:cubicBezTo>
                <a:lnTo>
                  <a:pt x="170" y="1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099" tIns="33549" rIns="67099" bIns="33549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9925">
              <a:defRPr/>
            </a:pPr>
            <a:endParaRPr lang="zh-CN" altLang="en-US" sz="1200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组合 61"/>
          <p:cNvGrpSpPr/>
          <p:nvPr/>
        </p:nvGrpSpPr>
        <p:grpSpPr>
          <a:xfrm>
            <a:off x="5861256" y="2032128"/>
            <a:ext cx="489938" cy="716136"/>
            <a:chOff x="5690315" y="3674507"/>
            <a:chExt cx="314729" cy="458061"/>
          </a:xfrm>
        </p:grpSpPr>
        <p:sp>
          <p:nvSpPr>
            <p:cNvPr id="22" name="Freeform 36"/>
            <p:cNvSpPr/>
            <p:nvPr/>
          </p:nvSpPr>
          <p:spPr bwMode="auto">
            <a:xfrm flipH="1">
              <a:off x="5782528" y="4054387"/>
              <a:ext cx="130302" cy="78181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Freeform 37"/>
            <p:cNvSpPr>
              <a:spLocks noEditPoints="1"/>
            </p:cNvSpPr>
            <p:nvPr/>
          </p:nvSpPr>
          <p:spPr bwMode="auto">
            <a:xfrm flipH="1">
              <a:off x="5690315" y="3674507"/>
              <a:ext cx="314729" cy="36684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4" name="Freeform 9"/>
          <p:cNvSpPr/>
          <p:nvPr/>
        </p:nvSpPr>
        <p:spPr bwMode="auto">
          <a:xfrm flipH="1">
            <a:off x="7489960" y="2133984"/>
            <a:ext cx="814476" cy="512422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099" tIns="33549" rIns="67099" bIns="33549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9925">
              <a:defRPr/>
            </a:pPr>
            <a:endParaRPr lang="zh-CN" altLang="en-US" sz="1200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5" name="组合 65"/>
          <p:cNvGrpSpPr/>
          <p:nvPr/>
        </p:nvGrpSpPr>
        <p:grpSpPr>
          <a:xfrm>
            <a:off x="9341003" y="2062684"/>
            <a:ext cx="694334" cy="655024"/>
            <a:chOff x="1784487" y="2486066"/>
            <a:chExt cx="446032" cy="418971"/>
          </a:xfrm>
          <a:solidFill>
            <a:schemeClr val="bg1"/>
          </a:solidFill>
        </p:grpSpPr>
        <p:sp>
          <p:nvSpPr>
            <p:cNvPr id="26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7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6992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2" name="组合 72"/>
          <p:cNvGrpSpPr/>
          <p:nvPr/>
        </p:nvGrpSpPr>
        <p:grpSpPr>
          <a:xfrm>
            <a:off x="2429189" y="2977254"/>
            <a:ext cx="7354076" cy="191013"/>
            <a:chOff x="1918742" y="3212976"/>
            <a:chExt cx="8352927" cy="216024"/>
          </a:xfrm>
        </p:grpSpPr>
        <p:sp>
          <p:nvSpPr>
            <p:cNvPr id="33" name="椭圆 32"/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10055645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1959948" y="3298129"/>
              <a:ext cx="813690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39" name="等腰三角形 38"/>
          <p:cNvSpPr/>
          <p:nvPr/>
        </p:nvSpPr>
        <p:spPr>
          <a:xfrm flipV="1">
            <a:off x="2413972" y="4378007"/>
            <a:ext cx="220624" cy="19101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0" name="等腰三角形 39"/>
          <p:cNvSpPr/>
          <p:nvPr/>
        </p:nvSpPr>
        <p:spPr>
          <a:xfrm flipV="1">
            <a:off x="4204944" y="4378007"/>
            <a:ext cx="220624" cy="19101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1" name="等腰三角形 40"/>
          <p:cNvSpPr/>
          <p:nvPr/>
        </p:nvSpPr>
        <p:spPr>
          <a:xfrm flipV="1">
            <a:off x="5995915" y="4378007"/>
            <a:ext cx="220624" cy="19101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2" name="等腰三角形 41"/>
          <p:cNvSpPr/>
          <p:nvPr/>
        </p:nvSpPr>
        <p:spPr>
          <a:xfrm flipV="1">
            <a:off x="7786885" y="4378007"/>
            <a:ext cx="220624" cy="19101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3" name="等腰三角形 42"/>
          <p:cNvSpPr/>
          <p:nvPr/>
        </p:nvSpPr>
        <p:spPr>
          <a:xfrm flipV="1">
            <a:off x="9577858" y="4378007"/>
            <a:ext cx="220624" cy="19101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4" name="TextBox 84"/>
          <p:cNvSpPr txBox="1"/>
          <p:nvPr/>
        </p:nvSpPr>
        <p:spPr>
          <a:xfrm>
            <a:off x="1917920" y="4802847"/>
            <a:ext cx="1212728" cy="283197"/>
          </a:xfrm>
          <a:prstGeom prst="rect">
            <a:avLst/>
          </a:prstGeom>
          <a:noFill/>
        </p:spPr>
        <p:txBody>
          <a:bodyPr wrap="none" lIns="67099" tIns="33549" rIns="67099" bIns="33549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做好本职工作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85"/>
          <p:cNvSpPr txBox="1"/>
          <p:nvPr/>
        </p:nvSpPr>
        <p:spPr>
          <a:xfrm>
            <a:off x="3708890" y="4802847"/>
            <a:ext cx="1212728" cy="283197"/>
          </a:xfrm>
          <a:prstGeom prst="rect">
            <a:avLst/>
          </a:prstGeom>
          <a:noFill/>
        </p:spPr>
        <p:txBody>
          <a:bodyPr wrap="none" lIns="67099" tIns="33549" rIns="67099" bIns="33549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精进前端技术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86"/>
          <p:cNvSpPr txBox="1"/>
          <p:nvPr/>
        </p:nvSpPr>
        <p:spPr>
          <a:xfrm>
            <a:off x="5589635" y="4802847"/>
            <a:ext cx="1033190" cy="283197"/>
          </a:xfrm>
          <a:prstGeom prst="rect">
            <a:avLst/>
          </a:prstGeom>
          <a:noFill/>
        </p:spPr>
        <p:txBody>
          <a:bodyPr wrap="none" lIns="67099" tIns="33549" rIns="67099" bIns="33549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提升竞争力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87"/>
          <p:cNvSpPr txBox="1"/>
          <p:nvPr/>
        </p:nvSpPr>
        <p:spPr>
          <a:xfrm>
            <a:off x="7201065" y="4802847"/>
            <a:ext cx="1392264" cy="283197"/>
          </a:xfrm>
          <a:prstGeom prst="rect">
            <a:avLst/>
          </a:prstGeom>
          <a:noFill/>
        </p:spPr>
        <p:txBody>
          <a:bodyPr wrap="none" lIns="67099" tIns="33549" rIns="67099" bIns="33549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更快的实现工作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88"/>
          <p:cNvSpPr txBox="1"/>
          <p:nvPr/>
        </p:nvSpPr>
        <p:spPr>
          <a:xfrm>
            <a:off x="9081806" y="4802847"/>
            <a:ext cx="1212728" cy="283197"/>
          </a:xfrm>
          <a:prstGeom prst="rect">
            <a:avLst/>
          </a:prstGeom>
          <a:noFill/>
        </p:spPr>
        <p:txBody>
          <a:bodyPr wrap="none" lIns="67099" tIns="33549" rIns="67099" bIns="33549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适应不同项目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731819" y="5333067"/>
            <a:ext cx="8748816" cy="5209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99" tIns="33549" rIns="67099" bIns="33549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8"/>
          <p:cNvSpPr/>
          <p:nvPr/>
        </p:nvSpPr>
        <p:spPr>
          <a:xfrm>
            <a:off x="6092831" y="671510"/>
            <a:ext cx="4713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个人思考与建议</a:t>
            </a:r>
          </a:p>
        </p:txBody>
      </p:sp>
      <p:sp>
        <p:nvSpPr>
          <p:cNvPr id="19" name="Text Placeholder 33"/>
          <p:cNvSpPr txBox="1"/>
          <p:nvPr/>
        </p:nvSpPr>
        <p:spPr>
          <a:xfrm>
            <a:off x="6911072" y="2046713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Oval 57"/>
          <p:cNvSpPr>
            <a:spLocks noChangeAspect="1"/>
          </p:cNvSpPr>
          <p:nvPr/>
        </p:nvSpPr>
        <p:spPr>
          <a:xfrm>
            <a:off x="6173757" y="2033613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rgbClr val="F33745"/>
              </a:solidFill>
              <a:cs typeface="+mn-ea"/>
              <a:sym typeface="+mn-lt"/>
            </a:endParaRPr>
          </a:p>
        </p:txBody>
      </p:sp>
      <p:sp>
        <p:nvSpPr>
          <p:cNvPr id="21" name="Freeform 129"/>
          <p:cNvSpPr>
            <a:spLocks noEditPoints="1" noChangeArrowheads="1"/>
          </p:cNvSpPr>
          <p:nvPr/>
        </p:nvSpPr>
        <p:spPr bwMode="auto">
          <a:xfrm>
            <a:off x="6231537" y="2215035"/>
            <a:ext cx="436437" cy="189148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Text Placeholder 32"/>
          <p:cNvSpPr txBox="1"/>
          <p:nvPr/>
        </p:nvSpPr>
        <p:spPr>
          <a:xfrm>
            <a:off x="7003347" y="2033613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经过这半年试用期，感受到金信诺开发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团队团结，开放、活力的特质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。感谢各位领导和同事的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帮助。在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接下来的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日子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希望自己在金信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诺能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贡献自己的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价值，为公司创造价值。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4" t="-1250" r="18329" b="6778"/>
          <a:stretch>
            <a:fillRect/>
          </a:stretch>
        </p:blipFill>
        <p:spPr>
          <a:xfrm>
            <a:off x="1356220" y="138677"/>
            <a:ext cx="4114800" cy="61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3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46465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谢 谢 ！</a:t>
            </a:r>
            <a:endParaRPr lang="en-US" altLang="zh-CN" sz="4400" kern="0" dirty="0">
              <a:solidFill>
                <a:srgbClr val="FD200F"/>
              </a:solidFill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7"/>
          <p:cNvSpPr txBox="1">
            <a:spLocks noChangeArrowheads="1"/>
          </p:cNvSpPr>
          <p:nvPr/>
        </p:nvSpPr>
        <p:spPr bwMode="auto">
          <a:xfrm>
            <a:off x="1791367" y="665950"/>
            <a:ext cx="23896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 </a:t>
            </a:r>
          </a:p>
        </p:txBody>
      </p:sp>
      <p:sp>
        <p:nvSpPr>
          <p:cNvPr id="18" name="Freeform 21"/>
          <p:cNvSpPr>
            <a:spLocks noEditPoints="1"/>
          </p:cNvSpPr>
          <p:nvPr/>
        </p:nvSpPr>
        <p:spPr bwMode="auto">
          <a:xfrm>
            <a:off x="2119635" y="2245549"/>
            <a:ext cx="407610" cy="436725"/>
          </a:xfrm>
          <a:custGeom>
            <a:avLst/>
            <a:gdLst>
              <a:gd name="T0" fmla="*/ 75 w 89"/>
              <a:gd name="T1" fmla="*/ 21 h 95"/>
              <a:gd name="T2" fmla="*/ 89 w 89"/>
              <a:gd name="T3" fmla="*/ 53 h 95"/>
              <a:gd name="T4" fmla="*/ 78 w 89"/>
              <a:gd name="T5" fmla="*/ 80 h 95"/>
              <a:gd name="T6" fmla="*/ 48 w 89"/>
              <a:gd name="T7" fmla="*/ 53 h 95"/>
              <a:gd name="T8" fmla="*/ 75 w 89"/>
              <a:gd name="T9" fmla="*/ 21 h 95"/>
              <a:gd name="T10" fmla="*/ 76 w 89"/>
              <a:gd name="T11" fmla="*/ 83 h 95"/>
              <a:gd name="T12" fmla="*/ 70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5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3 h 95"/>
              <a:gd name="T26" fmla="*/ 65 w 89"/>
              <a:gd name="T27" fmla="*/ 92 h 95"/>
              <a:gd name="T28" fmla="*/ 59 w 89"/>
              <a:gd name="T29" fmla="*/ 91 h 95"/>
              <a:gd name="T30" fmla="*/ 68 w 89"/>
              <a:gd name="T31" fmla="*/ 75 h 95"/>
              <a:gd name="T32" fmla="*/ 66 w 89"/>
              <a:gd name="T33" fmla="*/ 73 h 95"/>
              <a:gd name="T34" fmla="*/ 57 w 89"/>
              <a:gd name="T35" fmla="*/ 88 h 95"/>
              <a:gd name="T36" fmla="*/ 59 w 89"/>
              <a:gd name="T37" fmla="*/ 91 h 95"/>
              <a:gd name="T38" fmla="*/ 56 w 89"/>
              <a:gd name="T39" fmla="*/ 84 h 95"/>
              <a:gd name="T40" fmla="*/ 64 w 89"/>
              <a:gd name="T41" fmla="*/ 72 h 95"/>
              <a:gd name="T42" fmla="*/ 62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4 w 89"/>
              <a:gd name="T49" fmla="*/ 78 h 95"/>
              <a:gd name="T50" fmla="*/ 60 w 89"/>
              <a:gd name="T51" fmla="*/ 68 h 95"/>
              <a:gd name="T52" fmla="*/ 58 w 89"/>
              <a:gd name="T53" fmla="*/ 66 h 95"/>
              <a:gd name="T54" fmla="*/ 53 w 89"/>
              <a:gd name="T55" fmla="*/ 74 h 95"/>
              <a:gd name="T56" fmla="*/ 54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9 w 89"/>
              <a:gd name="T69" fmla="*/ 65 h 95"/>
              <a:gd name="T70" fmla="*/ 51 w 89"/>
              <a:gd name="T71" fmla="*/ 60 h 95"/>
              <a:gd name="T72" fmla="*/ 49 w 89"/>
              <a:gd name="T73" fmla="*/ 59 h 95"/>
              <a:gd name="T74" fmla="*/ 48 w 89"/>
              <a:gd name="T75" fmla="*/ 61 h 95"/>
              <a:gd name="T76" fmla="*/ 49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60 w 89"/>
              <a:gd name="T87" fmla="*/ 17 h 95"/>
              <a:gd name="T88" fmla="*/ 42 w 89"/>
              <a:gd name="T89" fmla="*/ 54 h 95"/>
              <a:gd name="T90" fmla="*/ 37 w 89"/>
              <a:gd name="T91" fmla="*/ 13 h 95"/>
              <a:gd name="T92" fmla="*/ 0 w 89"/>
              <a:gd name="T93" fmla="*/ 54 h 95"/>
              <a:gd name="T94" fmla="*/ 42 w 89"/>
              <a:gd name="T95" fmla="*/ 95 h 95"/>
              <a:gd name="T96" fmla="*/ 56 w 89"/>
              <a:gd name="T97" fmla="*/ 92 h 95"/>
              <a:gd name="T98" fmla="*/ 42 w 89"/>
              <a:gd name="T99" fmla="*/ 54 h 95"/>
              <a:gd name="T100" fmla="*/ 69 w 89"/>
              <a:gd name="T101" fmla="*/ 23 h 95"/>
              <a:gd name="T102" fmla="*/ 60 w 89"/>
              <a:gd name="T103" fmla="*/ 17 h 95"/>
              <a:gd name="T104" fmla="*/ 43 w 89"/>
              <a:gd name="T105" fmla="*/ 0 h 95"/>
              <a:gd name="T106" fmla="*/ 39 w 89"/>
              <a:gd name="T107" fmla="*/ 0 h 95"/>
              <a:gd name="T108" fmla="*/ 43 w 89"/>
              <a:gd name="T109" fmla="*/ 41 h 95"/>
              <a:gd name="T110" fmla="*/ 62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1"/>
                </a:moveTo>
                <a:cubicBezTo>
                  <a:pt x="84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8" y="53"/>
                  <a:pt x="48" y="53"/>
                  <a:pt x="48" y="53"/>
                </a:cubicBezTo>
                <a:cubicBezTo>
                  <a:pt x="75" y="21"/>
                  <a:pt x="75" y="21"/>
                  <a:pt x="75" y="21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70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5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3"/>
                  <a:pt x="60" y="93"/>
                  <a:pt x="60" y="93"/>
                </a:cubicBezTo>
                <a:cubicBezTo>
                  <a:pt x="62" y="93"/>
                  <a:pt x="63" y="92"/>
                  <a:pt x="65" y="92"/>
                </a:cubicBezTo>
                <a:close/>
                <a:moveTo>
                  <a:pt x="59" y="91"/>
                </a:moveTo>
                <a:cubicBezTo>
                  <a:pt x="68" y="75"/>
                  <a:pt x="68" y="75"/>
                  <a:pt x="68" y="75"/>
                </a:cubicBezTo>
                <a:cubicBezTo>
                  <a:pt x="66" y="73"/>
                  <a:pt x="66" y="73"/>
                  <a:pt x="66" y="73"/>
                </a:cubicBezTo>
                <a:cubicBezTo>
                  <a:pt x="57" y="88"/>
                  <a:pt x="57" y="88"/>
                  <a:pt x="57" y="88"/>
                </a:cubicBezTo>
                <a:cubicBezTo>
                  <a:pt x="59" y="91"/>
                  <a:pt x="59" y="91"/>
                  <a:pt x="59" y="91"/>
                </a:cubicBezTo>
                <a:close/>
                <a:moveTo>
                  <a:pt x="56" y="84"/>
                </a:moveTo>
                <a:cubicBezTo>
                  <a:pt x="64" y="72"/>
                  <a:pt x="64" y="72"/>
                  <a:pt x="64" y="72"/>
                </a:cubicBezTo>
                <a:cubicBezTo>
                  <a:pt x="62" y="70"/>
                  <a:pt x="62" y="70"/>
                  <a:pt x="62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4" y="78"/>
                </a:moveTo>
                <a:cubicBezTo>
                  <a:pt x="60" y="68"/>
                  <a:pt x="60" y="68"/>
                  <a:pt x="60" y="68"/>
                </a:cubicBezTo>
                <a:cubicBezTo>
                  <a:pt x="58" y="66"/>
                  <a:pt x="58" y="66"/>
                  <a:pt x="58" y="66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78"/>
                  <a:pt x="54" y="78"/>
                  <a:pt x="54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9" y="65"/>
                </a:moveTo>
                <a:cubicBezTo>
                  <a:pt x="51" y="60"/>
                  <a:pt x="51" y="60"/>
                  <a:pt x="51" y="60"/>
                </a:cubicBezTo>
                <a:cubicBezTo>
                  <a:pt x="49" y="59"/>
                  <a:pt x="49" y="59"/>
                  <a:pt x="49" y="59"/>
                </a:cubicBezTo>
                <a:cubicBezTo>
                  <a:pt x="48" y="61"/>
                  <a:pt x="48" y="61"/>
                  <a:pt x="48" y="61"/>
                </a:cubicBezTo>
                <a:cubicBezTo>
                  <a:pt x="49" y="65"/>
                  <a:pt x="49" y="65"/>
                  <a:pt x="49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60" y="17"/>
                </a:moveTo>
                <a:cubicBezTo>
                  <a:pt x="42" y="54"/>
                  <a:pt x="42" y="54"/>
                  <a:pt x="42" y="54"/>
                </a:cubicBezTo>
                <a:cubicBezTo>
                  <a:pt x="42" y="54"/>
                  <a:pt x="38" y="27"/>
                  <a:pt x="37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9" y="95"/>
                  <a:pt x="42" y="95"/>
                </a:cubicBezTo>
                <a:cubicBezTo>
                  <a:pt x="47" y="95"/>
                  <a:pt x="52" y="94"/>
                  <a:pt x="56" y="92"/>
                </a:cubicBezTo>
                <a:cubicBezTo>
                  <a:pt x="42" y="54"/>
                  <a:pt x="42" y="54"/>
                  <a:pt x="42" y="54"/>
                </a:cubicBezTo>
                <a:cubicBezTo>
                  <a:pt x="69" y="23"/>
                  <a:pt x="69" y="23"/>
                  <a:pt x="69" y="23"/>
                </a:cubicBezTo>
                <a:cubicBezTo>
                  <a:pt x="66" y="20"/>
                  <a:pt x="63" y="18"/>
                  <a:pt x="60" y="17"/>
                </a:cubicBezTo>
                <a:close/>
                <a:moveTo>
                  <a:pt x="43" y="0"/>
                </a:moveTo>
                <a:cubicBezTo>
                  <a:pt x="42" y="0"/>
                  <a:pt x="40" y="0"/>
                  <a:pt x="39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2" y="4"/>
                  <a:pt x="62" y="4"/>
                  <a:pt x="62" y="4"/>
                </a:cubicBezTo>
                <a:cubicBezTo>
                  <a:pt x="56" y="1"/>
                  <a:pt x="50" y="0"/>
                  <a:pt x="4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2226519" y="4516988"/>
            <a:ext cx="260322" cy="423023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5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79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4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4 w 67"/>
              <a:gd name="T27" fmla="*/ 69 h 106"/>
              <a:gd name="T28" fmla="*/ 16 w 67"/>
              <a:gd name="T29" fmla="*/ 62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0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1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4 w 67"/>
              <a:gd name="T57" fmla="*/ 15 h 106"/>
              <a:gd name="T58" fmla="*/ 11 w 67"/>
              <a:gd name="T59" fmla="*/ 47 h 106"/>
              <a:gd name="T60" fmla="*/ 23 w 67"/>
              <a:gd name="T61" fmla="*/ 58 h 106"/>
              <a:gd name="T62" fmla="*/ 23 w 67"/>
              <a:gd name="T63" fmla="*/ 67 h 106"/>
              <a:gd name="T64" fmla="*/ 29 w 67"/>
              <a:gd name="T65" fmla="*/ 51 h 106"/>
              <a:gd name="T66" fmla="*/ 25 w 67"/>
              <a:gd name="T67" fmla="*/ 38 h 106"/>
              <a:gd name="T68" fmla="*/ 40 w 67"/>
              <a:gd name="T69" fmla="*/ 42 h 106"/>
              <a:gd name="T70" fmla="*/ 36 w 67"/>
              <a:gd name="T71" fmla="*/ 41 h 106"/>
              <a:gd name="T72" fmla="*/ 30 w 67"/>
              <a:gd name="T73" fmla="*/ 41 h 106"/>
              <a:gd name="T74" fmla="*/ 27 w 67"/>
              <a:gd name="T75" fmla="*/ 42 h 106"/>
              <a:gd name="T76" fmla="*/ 32 w 67"/>
              <a:gd name="T77" fmla="*/ 50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89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6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4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5"/>
                  <a:pt x="56" y="59"/>
                  <a:pt x="51" y="62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7"/>
                  <a:pt x="56" y="67"/>
                  <a:pt x="56" y="67"/>
                </a:cubicBezTo>
                <a:cubicBezTo>
                  <a:pt x="57" y="69"/>
                  <a:pt x="57" y="71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89"/>
                  <a:pt x="56" y="91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15" y="97"/>
                  <a:pt x="15" y="97"/>
                  <a:pt x="15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3"/>
                  <a:pt x="10" y="91"/>
                  <a:pt x="10" y="89"/>
                </a:cubicBezTo>
                <a:cubicBezTo>
                  <a:pt x="10" y="87"/>
                  <a:pt x="11" y="85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0"/>
                  <a:pt x="10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2"/>
                  <a:pt x="16" y="62"/>
                  <a:pt x="16" y="62"/>
                </a:cubicBezTo>
                <a:cubicBezTo>
                  <a:pt x="11" y="60"/>
                  <a:pt x="7" y="56"/>
                  <a:pt x="5" y="51"/>
                </a:cubicBezTo>
                <a:cubicBezTo>
                  <a:pt x="1" y="46"/>
                  <a:pt x="0" y="40"/>
                  <a:pt x="0" y="34"/>
                </a:cubicBezTo>
                <a:cubicBezTo>
                  <a:pt x="0" y="24"/>
                  <a:pt x="3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6" y="40"/>
                  <a:pt x="27" y="40"/>
                  <a:pt x="28" y="40"/>
                </a:cubicBezTo>
                <a:cubicBezTo>
                  <a:pt x="28" y="40"/>
                  <a:pt x="29" y="40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0"/>
                  <a:pt x="32" y="41"/>
                  <a:pt x="33" y="41"/>
                </a:cubicBezTo>
                <a:cubicBezTo>
                  <a:pt x="34" y="41"/>
                  <a:pt x="35" y="40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0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1"/>
                  <a:pt x="56" y="47"/>
                </a:cubicBezTo>
                <a:cubicBezTo>
                  <a:pt x="58" y="43"/>
                  <a:pt x="60" y="39"/>
                  <a:pt x="60" y="34"/>
                </a:cubicBezTo>
                <a:cubicBezTo>
                  <a:pt x="60" y="26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4" y="15"/>
                </a:cubicBezTo>
                <a:cubicBezTo>
                  <a:pt x="10" y="20"/>
                  <a:pt x="7" y="26"/>
                  <a:pt x="7" y="34"/>
                </a:cubicBezTo>
                <a:cubicBezTo>
                  <a:pt x="7" y="39"/>
                  <a:pt x="8" y="43"/>
                  <a:pt x="11" y="47"/>
                </a:cubicBezTo>
                <a:cubicBezTo>
                  <a:pt x="13" y="52"/>
                  <a:pt x="17" y="55"/>
                  <a:pt x="21" y="57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1"/>
                  <a:pt x="29" y="51"/>
                  <a:pt x="29" y="51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2"/>
                </a:moveTo>
                <a:cubicBezTo>
                  <a:pt x="40" y="42"/>
                  <a:pt x="40" y="42"/>
                  <a:pt x="39" y="42"/>
                </a:cubicBezTo>
                <a:cubicBezTo>
                  <a:pt x="38" y="43"/>
                  <a:pt x="37" y="42"/>
                  <a:pt x="36" y="41"/>
                </a:cubicBezTo>
                <a:cubicBezTo>
                  <a:pt x="35" y="42"/>
                  <a:pt x="34" y="43"/>
                  <a:pt x="33" y="42"/>
                </a:cubicBezTo>
                <a:cubicBezTo>
                  <a:pt x="32" y="42"/>
                  <a:pt x="31" y="42"/>
                  <a:pt x="30" y="41"/>
                </a:cubicBezTo>
                <a:cubicBezTo>
                  <a:pt x="29" y="42"/>
                  <a:pt x="28" y="42"/>
                  <a:pt x="28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2"/>
                  <a:pt x="40" y="42"/>
                  <a:pt x="40" y="42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6"/>
                  <a:pt x="43" y="96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8"/>
                  <a:pt x="17" y="89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50" y="73"/>
                </a:moveTo>
                <a:cubicBezTo>
                  <a:pt x="17" y="75"/>
                  <a:pt x="17" y="75"/>
                  <a:pt x="17" y="75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cxnSp>
        <p:nvCxnSpPr>
          <p:cNvPr id="22" name="直接连接符 21"/>
          <p:cNvCxnSpPr/>
          <p:nvPr/>
        </p:nvCxnSpPr>
        <p:spPr>
          <a:xfrm>
            <a:off x="1973376" y="2770666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973376" y="3552922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973376" y="4316251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973376" y="5102428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651390" y="2260064"/>
            <a:ext cx="226215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二、试用期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</a:p>
        </p:txBody>
      </p:sp>
      <p:sp>
        <p:nvSpPr>
          <p:cNvPr id="27" name="矩形 26"/>
          <p:cNvSpPr/>
          <p:nvPr/>
        </p:nvSpPr>
        <p:spPr>
          <a:xfrm>
            <a:off x="2651390" y="379327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后工作规划</a:t>
            </a:r>
          </a:p>
        </p:txBody>
      </p:sp>
      <p:sp>
        <p:nvSpPr>
          <p:cNvPr id="28" name="矩形 27"/>
          <p:cNvSpPr/>
          <p:nvPr/>
        </p:nvSpPr>
        <p:spPr>
          <a:xfrm>
            <a:off x="2651390" y="305540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及解决方案</a:t>
            </a:r>
          </a:p>
        </p:txBody>
      </p:sp>
      <p:sp>
        <p:nvSpPr>
          <p:cNvPr id="29" name="矩形 28"/>
          <p:cNvSpPr/>
          <p:nvPr/>
        </p:nvSpPr>
        <p:spPr>
          <a:xfrm>
            <a:off x="2709055" y="46199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五、个人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思考与建议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2632015" y="1632900"/>
            <a:ext cx="3751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一、自我介绍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岗位职责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954001" y="2101377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70" y="3758283"/>
            <a:ext cx="589420" cy="439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07" y="2935491"/>
            <a:ext cx="827467" cy="6398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64" y="1484963"/>
            <a:ext cx="573126" cy="627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1811482" y="392321"/>
            <a:ext cx="10515600" cy="71553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1982490" y="2057099"/>
            <a:ext cx="8519256" cy="1177259"/>
          </a:xfrm>
          <a:prstGeom prst="rect">
            <a:avLst/>
          </a:prstGeom>
          <a:noFill/>
        </p:spPr>
        <p:txBody>
          <a:bodyPr wrap="square" lIns="68595" tIns="34297" rIns="68595" bIns="34297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张文颖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毕业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以来一直从事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研发工作。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入职深圳金信诺技术股份有限公司，主要负责终端产品的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 App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68958" y="5424366"/>
            <a:ext cx="2220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图片标题：微软雅黑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号字体</a:t>
            </a:r>
            <a:endParaRPr lang="zh-CN" altLang="en-US" sz="1200" b="1" dirty="0"/>
          </a:p>
        </p:txBody>
      </p:sp>
      <p:sp>
        <p:nvSpPr>
          <p:cNvPr id="19" name="矩形 18"/>
          <p:cNvSpPr/>
          <p:nvPr/>
        </p:nvSpPr>
        <p:spPr>
          <a:xfrm>
            <a:off x="5049683" y="5421121"/>
            <a:ext cx="2220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图片标题：微软雅黑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号字体</a:t>
            </a:r>
            <a:endParaRPr lang="zh-CN" altLang="en-US" sz="1200" b="1" dirty="0"/>
          </a:p>
        </p:txBody>
      </p:sp>
      <p:sp>
        <p:nvSpPr>
          <p:cNvPr id="20" name="矩形 19"/>
          <p:cNvSpPr/>
          <p:nvPr/>
        </p:nvSpPr>
        <p:spPr>
          <a:xfrm>
            <a:off x="7826624" y="5421121"/>
            <a:ext cx="2220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图片标题：微软雅黑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号字体</a:t>
            </a:r>
            <a:endParaRPr lang="zh-CN" altLang="en-US" sz="1200" b="1" dirty="0"/>
          </a:p>
        </p:txBody>
      </p:sp>
      <p:sp>
        <p:nvSpPr>
          <p:cNvPr id="21" name="标题 2"/>
          <p:cNvSpPr txBox="1"/>
          <p:nvPr/>
        </p:nvSpPr>
        <p:spPr>
          <a:xfrm>
            <a:off x="2185986" y="940061"/>
            <a:ext cx="4907543" cy="674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560490" y="1322199"/>
            <a:ext cx="4162587" cy="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82" y="3793632"/>
            <a:ext cx="2578432" cy="15859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19" y="3793632"/>
            <a:ext cx="2483427" cy="15859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92" y="3793632"/>
            <a:ext cx="2570547" cy="158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1811482" y="392321"/>
            <a:ext cx="10515600" cy="71553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岗位职责：</a:t>
            </a:r>
          </a:p>
        </p:txBody>
      </p:sp>
      <p:sp>
        <p:nvSpPr>
          <p:cNvPr id="18" name="矩形 17"/>
          <p:cNvSpPr/>
          <p:nvPr/>
        </p:nvSpPr>
        <p:spPr>
          <a:xfrm>
            <a:off x="3463393" y="5420556"/>
            <a:ext cx="74993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/>
              <a:t>KSLINK</a:t>
            </a:r>
          </a:p>
        </p:txBody>
      </p:sp>
      <p:sp>
        <p:nvSpPr>
          <p:cNvPr id="19" name="矩形 18"/>
          <p:cNvSpPr/>
          <p:nvPr/>
        </p:nvSpPr>
        <p:spPr>
          <a:xfrm>
            <a:off x="6796568" y="5420486"/>
            <a:ext cx="552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ELFKS</a:t>
            </a:r>
            <a:endParaRPr lang="en-US" altLang="zh-CN" sz="1200" b="1" dirty="0"/>
          </a:p>
        </p:txBody>
      </p:sp>
      <p:sp>
        <p:nvSpPr>
          <p:cNvPr id="22" name="标题 2"/>
          <p:cNvSpPr txBox="1"/>
          <p:nvPr/>
        </p:nvSpPr>
        <p:spPr>
          <a:xfrm>
            <a:off x="2503805" y="1144161"/>
            <a:ext cx="6523990" cy="687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50000"/>
              </a:lnSpc>
              <a:buFont typeface="+mj-lt"/>
            </a:pP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负责终端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团队产品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 App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客户端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功能需求的开发、调试、问题分析处理与支持等，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目前已开发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KSLINK,ELFKS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款终端产品管理软件。其中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KSLINK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1.0.8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版本至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Google 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应用市场及应用宝市场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ELFKS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即将上线各大应用市场。</a:t>
            </a:r>
            <a:endParaRPr lang="zh-CN" altLang="en-US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/Users/kingsignal/Desktop/resources/ios-template-120.pngios-template-1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91790" y="3537585"/>
            <a:ext cx="1881505" cy="1882775"/>
          </a:xfrm>
          <a:prstGeom prst="rect">
            <a:avLst/>
          </a:prstGeom>
        </p:spPr>
      </p:pic>
      <p:pic>
        <p:nvPicPr>
          <p:cNvPr id="24" name="图片 23" descr="/Users/kingsignal/Desktop/resources/120×120.png120×1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61216" y="3957320"/>
            <a:ext cx="1313815" cy="1314450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/>
        </p:nvSpPr>
        <p:spPr>
          <a:xfrm>
            <a:off x="1812117" y="1831231"/>
            <a:ext cx="10515600" cy="7155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岗位评估：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2503805" y="2546985"/>
            <a:ext cx="6523990" cy="723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50000"/>
              </a:lnSpc>
              <a:buFont typeface="+mj-lt"/>
            </a:pP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Font typeface="+mj-lt"/>
            </a:pPr>
            <a:endParaRPr lang="en-US" altLang="zh-CN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Font typeface="+mj-lt"/>
            </a:pP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基础扎实，熟悉</a:t>
            </a:r>
            <a:r>
              <a:rPr lang="en-US" altLang="zh-CN" sz="1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kotlin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语言。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Font typeface="+mj-lt"/>
            </a:pP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熟练掌握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、组件、数据存储、网络通信、多线程机制等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Font typeface="+mj-lt"/>
            </a:pP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合理高效的完成开发内容，在规定的时间内完成相应的开发。并且对于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端进行了一些性能优化。增加第三方崩溃日志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的集成，优化用户体验。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5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8"/>
          <p:cNvSpPr/>
          <p:nvPr/>
        </p:nvSpPr>
        <p:spPr>
          <a:xfrm>
            <a:off x="5954608" y="488739"/>
            <a:ext cx="4713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</a:p>
        </p:txBody>
      </p:sp>
      <p:sp>
        <p:nvSpPr>
          <p:cNvPr id="4" name="Text Placeholder 32"/>
          <p:cNvSpPr txBox="1"/>
          <p:nvPr/>
        </p:nvSpPr>
        <p:spPr>
          <a:xfrm>
            <a:off x="6772845" y="2140244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Placeholder 33"/>
          <p:cNvSpPr txBox="1"/>
          <p:nvPr/>
        </p:nvSpPr>
        <p:spPr>
          <a:xfrm>
            <a:off x="6691923" y="1534624"/>
            <a:ext cx="3976078" cy="35060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国际化英文部分进行修改，增加崩溃日志采集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SDK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，解决闪退性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bug</a:t>
            </a:r>
            <a:endParaRPr lang="en-AU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6691923" y="3085502"/>
            <a:ext cx="5027497" cy="4381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发布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KSLINK1.0.8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到谷歌应用市场及应用宝市场</a:t>
            </a:r>
            <a:endParaRPr lang="en-AU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Oval 53"/>
          <p:cNvSpPr>
            <a:spLocks noChangeAspect="1"/>
          </p:cNvSpPr>
          <p:nvPr/>
        </p:nvSpPr>
        <p:spPr>
          <a:xfrm>
            <a:off x="5954608" y="1534623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Freeform 224"/>
          <p:cNvSpPr>
            <a:spLocks noEditPoints="1" noChangeArrowheads="1"/>
          </p:cNvSpPr>
          <p:nvPr/>
        </p:nvSpPr>
        <p:spPr bwMode="auto">
          <a:xfrm>
            <a:off x="6082056" y="1662086"/>
            <a:ext cx="297096" cy="297071"/>
          </a:xfrm>
          <a:custGeom>
            <a:avLst/>
            <a:gdLst>
              <a:gd name="T0" fmla="*/ 3 w 47"/>
              <a:gd name="T1" fmla="*/ 0 h 47"/>
              <a:gd name="T2" fmla="*/ 21 w 47"/>
              <a:gd name="T3" fmla="*/ 0 h 47"/>
              <a:gd name="T4" fmla="*/ 21 w 47"/>
              <a:gd name="T5" fmla="*/ 3 h 47"/>
              <a:gd name="T6" fmla="*/ 3 w 47"/>
              <a:gd name="T7" fmla="*/ 3 h 47"/>
              <a:gd name="T8" fmla="*/ 3 w 47"/>
              <a:gd name="T9" fmla="*/ 0 h 47"/>
              <a:gd name="T10" fmla="*/ 26 w 47"/>
              <a:gd name="T11" fmla="*/ 0 h 47"/>
              <a:gd name="T12" fmla="*/ 44 w 47"/>
              <a:gd name="T13" fmla="*/ 0 h 47"/>
              <a:gd name="T14" fmla="*/ 44 w 47"/>
              <a:gd name="T15" fmla="*/ 3 h 47"/>
              <a:gd name="T16" fmla="*/ 26 w 47"/>
              <a:gd name="T17" fmla="*/ 3 h 47"/>
              <a:gd name="T18" fmla="*/ 26 w 47"/>
              <a:gd name="T19" fmla="*/ 0 h 47"/>
              <a:gd name="T20" fmla="*/ 43 w 47"/>
              <a:gd name="T21" fmla="*/ 15 h 47"/>
              <a:gd name="T22" fmla="*/ 41 w 47"/>
              <a:gd name="T23" fmla="*/ 15 h 47"/>
              <a:gd name="T24" fmla="*/ 41 w 47"/>
              <a:gd name="T25" fmla="*/ 3 h 47"/>
              <a:gd name="T26" fmla="*/ 29 w 47"/>
              <a:gd name="T27" fmla="*/ 3 h 47"/>
              <a:gd name="T28" fmla="*/ 29 w 47"/>
              <a:gd name="T29" fmla="*/ 15 h 47"/>
              <a:gd name="T30" fmla="*/ 18 w 47"/>
              <a:gd name="T31" fmla="*/ 15 h 47"/>
              <a:gd name="T32" fmla="*/ 18 w 47"/>
              <a:gd name="T33" fmla="*/ 3 h 47"/>
              <a:gd name="T34" fmla="*/ 6 w 47"/>
              <a:gd name="T35" fmla="*/ 3 h 47"/>
              <a:gd name="T36" fmla="*/ 6 w 47"/>
              <a:gd name="T37" fmla="*/ 15 h 47"/>
              <a:gd name="T38" fmla="*/ 4 w 47"/>
              <a:gd name="T39" fmla="*/ 15 h 47"/>
              <a:gd name="T40" fmla="*/ 0 w 47"/>
              <a:gd name="T41" fmla="*/ 18 h 47"/>
              <a:gd name="T42" fmla="*/ 0 w 47"/>
              <a:gd name="T43" fmla="*/ 44 h 47"/>
              <a:gd name="T44" fmla="*/ 4 w 47"/>
              <a:gd name="T45" fmla="*/ 47 h 47"/>
              <a:gd name="T46" fmla="*/ 17 w 47"/>
              <a:gd name="T47" fmla="*/ 47 h 47"/>
              <a:gd name="T48" fmla="*/ 21 w 47"/>
              <a:gd name="T49" fmla="*/ 44 h 47"/>
              <a:gd name="T50" fmla="*/ 21 w 47"/>
              <a:gd name="T51" fmla="*/ 27 h 47"/>
              <a:gd name="T52" fmla="*/ 26 w 47"/>
              <a:gd name="T53" fmla="*/ 27 h 47"/>
              <a:gd name="T54" fmla="*/ 26 w 47"/>
              <a:gd name="T55" fmla="*/ 44 h 47"/>
              <a:gd name="T56" fmla="*/ 30 w 47"/>
              <a:gd name="T57" fmla="*/ 47 h 47"/>
              <a:gd name="T58" fmla="*/ 43 w 47"/>
              <a:gd name="T59" fmla="*/ 47 h 47"/>
              <a:gd name="T60" fmla="*/ 47 w 47"/>
              <a:gd name="T61" fmla="*/ 44 h 47"/>
              <a:gd name="T62" fmla="*/ 47 w 47"/>
              <a:gd name="T63" fmla="*/ 18 h 47"/>
              <a:gd name="T64" fmla="*/ 43 w 47"/>
              <a:gd name="T65" fmla="*/ 15 h 47"/>
              <a:gd name="T66" fmla="*/ 16 w 47"/>
              <a:gd name="T67" fmla="*/ 44 h 47"/>
              <a:gd name="T68" fmla="*/ 5 w 47"/>
              <a:gd name="T69" fmla="*/ 44 h 47"/>
              <a:gd name="T70" fmla="*/ 3 w 47"/>
              <a:gd name="T71" fmla="*/ 42 h 47"/>
              <a:gd name="T72" fmla="*/ 5 w 47"/>
              <a:gd name="T73" fmla="*/ 41 h 47"/>
              <a:gd name="T74" fmla="*/ 16 w 47"/>
              <a:gd name="T75" fmla="*/ 41 h 47"/>
              <a:gd name="T76" fmla="*/ 18 w 47"/>
              <a:gd name="T77" fmla="*/ 42 h 47"/>
              <a:gd name="T78" fmla="*/ 16 w 47"/>
              <a:gd name="T79" fmla="*/ 44 h 47"/>
              <a:gd name="T80" fmla="*/ 25 w 47"/>
              <a:gd name="T81" fmla="*/ 24 h 47"/>
              <a:gd name="T82" fmla="*/ 22 w 47"/>
              <a:gd name="T83" fmla="*/ 24 h 47"/>
              <a:gd name="T84" fmla="*/ 21 w 47"/>
              <a:gd name="T85" fmla="*/ 22 h 47"/>
              <a:gd name="T86" fmla="*/ 22 w 47"/>
              <a:gd name="T87" fmla="*/ 21 h 47"/>
              <a:gd name="T88" fmla="*/ 25 w 47"/>
              <a:gd name="T89" fmla="*/ 21 h 47"/>
              <a:gd name="T90" fmla="*/ 26 w 47"/>
              <a:gd name="T91" fmla="*/ 22 h 47"/>
              <a:gd name="T92" fmla="*/ 25 w 47"/>
              <a:gd name="T93" fmla="*/ 24 h 47"/>
              <a:gd name="T94" fmla="*/ 42 w 47"/>
              <a:gd name="T95" fmla="*/ 44 h 47"/>
              <a:gd name="T96" fmla="*/ 31 w 47"/>
              <a:gd name="T97" fmla="*/ 44 h 47"/>
              <a:gd name="T98" fmla="*/ 29 w 47"/>
              <a:gd name="T99" fmla="*/ 42 h 47"/>
              <a:gd name="T100" fmla="*/ 31 w 47"/>
              <a:gd name="T101" fmla="*/ 41 h 47"/>
              <a:gd name="T102" fmla="*/ 42 w 47"/>
              <a:gd name="T103" fmla="*/ 41 h 47"/>
              <a:gd name="T104" fmla="*/ 44 w 47"/>
              <a:gd name="T105" fmla="*/ 42 h 47"/>
              <a:gd name="T106" fmla="*/ 42 w 47"/>
              <a:gd name="T107" fmla="*/ 44 h 4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47"/>
              <a:gd name="T163" fmla="*/ 0 h 47"/>
              <a:gd name="T164" fmla="*/ 47 w 47"/>
              <a:gd name="T165" fmla="*/ 47 h 4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47" h="47">
                <a:moveTo>
                  <a:pt x="3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3"/>
                  <a:pt x="21" y="3"/>
                  <a:pt x="21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"/>
                  <a:pt x="44" y="3"/>
                  <a:pt x="44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5"/>
                </a:moveTo>
                <a:cubicBezTo>
                  <a:pt x="41" y="15"/>
                  <a:pt x="41" y="15"/>
                  <a:pt x="41" y="15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5"/>
                  <a:pt x="29" y="15"/>
                  <a:pt x="2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3"/>
                  <a:pt x="18" y="3"/>
                  <a:pt x="18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6"/>
                  <a:pt x="0" y="1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2" y="47"/>
                  <a:pt x="4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9" y="47"/>
                  <a:pt x="21" y="45"/>
                  <a:pt x="21" y="44"/>
                </a:cubicBezTo>
                <a:cubicBezTo>
                  <a:pt x="21" y="27"/>
                  <a:pt x="21" y="27"/>
                  <a:pt x="21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5"/>
                  <a:pt x="28" y="47"/>
                  <a:pt x="30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5" y="47"/>
                  <a:pt x="47" y="45"/>
                  <a:pt x="47" y="44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5" y="15"/>
                  <a:pt x="43" y="15"/>
                </a:cubicBezTo>
                <a:close/>
                <a:moveTo>
                  <a:pt x="16" y="44"/>
                </a:moveTo>
                <a:cubicBezTo>
                  <a:pt x="5" y="44"/>
                  <a:pt x="5" y="44"/>
                  <a:pt x="5" y="44"/>
                </a:cubicBezTo>
                <a:cubicBezTo>
                  <a:pt x="4" y="44"/>
                  <a:pt x="3" y="43"/>
                  <a:pt x="3" y="42"/>
                </a:cubicBezTo>
                <a:cubicBezTo>
                  <a:pt x="3" y="42"/>
                  <a:pt x="4" y="41"/>
                  <a:pt x="5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7" y="41"/>
                  <a:pt x="18" y="42"/>
                  <a:pt x="18" y="42"/>
                </a:cubicBezTo>
                <a:cubicBezTo>
                  <a:pt x="18" y="43"/>
                  <a:pt x="17" y="44"/>
                  <a:pt x="16" y="44"/>
                </a:cubicBezTo>
                <a:close/>
                <a:moveTo>
                  <a:pt x="25" y="24"/>
                </a:move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3"/>
                  <a:pt x="21" y="22"/>
                </a:cubicBezTo>
                <a:cubicBezTo>
                  <a:pt x="21" y="21"/>
                  <a:pt x="21" y="21"/>
                  <a:pt x="22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1"/>
                  <a:pt x="26" y="21"/>
                  <a:pt x="26" y="22"/>
                </a:cubicBezTo>
                <a:cubicBezTo>
                  <a:pt x="26" y="23"/>
                  <a:pt x="26" y="24"/>
                  <a:pt x="25" y="24"/>
                </a:cubicBezTo>
                <a:close/>
                <a:moveTo>
                  <a:pt x="42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29" y="43"/>
                  <a:pt x="29" y="42"/>
                </a:cubicBezTo>
                <a:cubicBezTo>
                  <a:pt x="29" y="42"/>
                  <a:pt x="30" y="41"/>
                  <a:pt x="31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4" y="42"/>
                  <a:pt x="44" y="42"/>
                </a:cubicBezTo>
                <a:cubicBezTo>
                  <a:pt x="44" y="43"/>
                  <a:pt x="43" y="44"/>
                  <a:pt x="42" y="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Oval 54"/>
          <p:cNvSpPr>
            <a:spLocks noChangeAspect="1"/>
          </p:cNvSpPr>
          <p:nvPr/>
        </p:nvSpPr>
        <p:spPr>
          <a:xfrm>
            <a:off x="5954608" y="3072402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Freeform 123"/>
          <p:cNvSpPr>
            <a:spLocks noEditPoints="1" noChangeArrowheads="1"/>
          </p:cNvSpPr>
          <p:nvPr/>
        </p:nvSpPr>
        <p:spPr bwMode="auto">
          <a:xfrm>
            <a:off x="6066540" y="3178877"/>
            <a:ext cx="328128" cy="344819"/>
          </a:xfrm>
          <a:custGeom>
            <a:avLst/>
            <a:gdLst>
              <a:gd name="T0" fmla="*/ 41 w 96"/>
              <a:gd name="T1" fmla="*/ 6 h 101"/>
              <a:gd name="T2" fmla="*/ 42 w 96"/>
              <a:gd name="T3" fmla="*/ 2 h 101"/>
              <a:gd name="T4" fmla="*/ 36 w 96"/>
              <a:gd name="T5" fmla="*/ 0 h 101"/>
              <a:gd name="T6" fmla="*/ 35 w 96"/>
              <a:gd name="T7" fmla="*/ 7 h 101"/>
              <a:gd name="T8" fmla="*/ 0 w 96"/>
              <a:gd name="T9" fmla="*/ 54 h 101"/>
              <a:gd name="T10" fmla="*/ 96 w 96"/>
              <a:gd name="T11" fmla="*/ 54 h 101"/>
              <a:gd name="T12" fmla="*/ 33 w 96"/>
              <a:gd name="T13" fmla="*/ 4 h 101"/>
              <a:gd name="T14" fmla="*/ 38 w 96"/>
              <a:gd name="T15" fmla="*/ 1 h 101"/>
              <a:gd name="T16" fmla="*/ 40 w 96"/>
              <a:gd name="T17" fmla="*/ 5 h 101"/>
              <a:gd name="T18" fmla="*/ 35 w 96"/>
              <a:gd name="T19" fmla="*/ 6 h 101"/>
              <a:gd name="T20" fmla="*/ 73 w 96"/>
              <a:gd name="T21" fmla="*/ 79 h 101"/>
              <a:gd name="T22" fmla="*/ 54 w 96"/>
              <a:gd name="T23" fmla="*/ 81 h 101"/>
              <a:gd name="T24" fmla="*/ 48 w 96"/>
              <a:gd name="T25" fmla="*/ 90 h 101"/>
              <a:gd name="T26" fmla="*/ 13 w 96"/>
              <a:gd name="T27" fmla="*/ 64 h 101"/>
              <a:gd name="T28" fmla="*/ 12 w 96"/>
              <a:gd name="T29" fmla="*/ 58 h 101"/>
              <a:gd name="T30" fmla="*/ 22 w 96"/>
              <a:gd name="T31" fmla="*/ 28 h 101"/>
              <a:gd name="T32" fmla="*/ 42 w 96"/>
              <a:gd name="T33" fmla="*/ 26 h 101"/>
              <a:gd name="T34" fmla="*/ 48 w 96"/>
              <a:gd name="T35" fmla="*/ 17 h 101"/>
              <a:gd name="T36" fmla="*/ 83 w 96"/>
              <a:gd name="T37" fmla="*/ 43 h 101"/>
              <a:gd name="T38" fmla="*/ 84 w 96"/>
              <a:gd name="T39" fmla="*/ 49 h 101"/>
              <a:gd name="T40" fmla="*/ 73 w 96"/>
              <a:gd name="T41" fmla="*/ 79 h 101"/>
              <a:gd name="T42" fmla="*/ 53 w 96"/>
              <a:gd name="T43" fmla="*/ 44 h 101"/>
              <a:gd name="T44" fmla="*/ 43 w 96"/>
              <a:gd name="T45" fmla="*/ 32 h 101"/>
              <a:gd name="T46" fmla="*/ 40 w 96"/>
              <a:gd name="T47" fmla="*/ 46 h 101"/>
              <a:gd name="T48" fmla="*/ 38 w 96"/>
              <a:gd name="T49" fmla="*/ 49 h 101"/>
              <a:gd name="T50" fmla="*/ 26 w 96"/>
              <a:gd name="T51" fmla="*/ 58 h 101"/>
              <a:gd name="T52" fmla="*/ 38 w 96"/>
              <a:gd name="T53" fmla="*/ 59 h 101"/>
              <a:gd name="T54" fmla="*/ 43 w 96"/>
              <a:gd name="T55" fmla="*/ 63 h 101"/>
              <a:gd name="T56" fmla="*/ 53 w 96"/>
              <a:gd name="T57" fmla="*/ 75 h 101"/>
              <a:gd name="T58" fmla="*/ 56 w 96"/>
              <a:gd name="T59" fmla="*/ 61 h 101"/>
              <a:gd name="T60" fmla="*/ 58 w 96"/>
              <a:gd name="T61" fmla="*/ 58 h 101"/>
              <a:gd name="T62" fmla="*/ 70 w 96"/>
              <a:gd name="T63" fmla="*/ 49 h 101"/>
              <a:gd name="T64" fmla="*/ 58 w 96"/>
              <a:gd name="T65" fmla="*/ 48 h 101"/>
              <a:gd name="T66" fmla="*/ 48 w 96"/>
              <a:gd name="T67" fmla="*/ 44 h 101"/>
              <a:gd name="T68" fmla="*/ 48 w 96"/>
              <a:gd name="T69" fmla="*/ 44 h 101"/>
              <a:gd name="T70" fmla="*/ 48 w 96"/>
              <a:gd name="T71" fmla="*/ 44 h 101"/>
              <a:gd name="T72" fmla="*/ 49 w 96"/>
              <a:gd name="T73" fmla="*/ 44 h 101"/>
              <a:gd name="T74" fmla="*/ 52 w 96"/>
              <a:gd name="T75" fmla="*/ 45 h 101"/>
              <a:gd name="T76" fmla="*/ 39 w 96"/>
              <a:gd name="T77" fmla="*/ 57 h 101"/>
              <a:gd name="T78" fmla="*/ 46 w 96"/>
              <a:gd name="T79" fmla="*/ 44 h 101"/>
              <a:gd name="T80" fmla="*/ 53 w 96"/>
              <a:gd name="T81" fmla="*/ 62 h 101"/>
              <a:gd name="T82" fmla="*/ 50 w 96"/>
              <a:gd name="T83" fmla="*/ 63 h 101"/>
              <a:gd name="T84" fmla="*/ 47 w 96"/>
              <a:gd name="T85" fmla="*/ 63 h 101"/>
              <a:gd name="T86" fmla="*/ 47 w 96"/>
              <a:gd name="T87" fmla="*/ 63 h 101"/>
              <a:gd name="T88" fmla="*/ 51 w 96"/>
              <a:gd name="T89" fmla="*/ 57 h 101"/>
              <a:gd name="T90" fmla="*/ 57 w 96"/>
              <a:gd name="T91" fmla="*/ 52 h 10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96"/>
              <a:gd name="T139" fmla="*/ 0 h 101"/>
              <a:gd name="T140" fmla="*/ 96 w 96"/>
              <a:gd name="T141" fmla="*/ 101 h 10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96" h="101">
                <a:moveTo>
                  <a:pt x="48" y="6"/>
                </a:moveTo>
                <a:cubicBezTo>
                  <a:pt x="46" y="6"/>
                  <a:pt x="43" y="6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3" y="4"/>
                  <a:pt x="42" y="2"/>
                </a:cubicBezTo>
                <a:cubicBezTo>
                  <a:pt x="42" y="1"/>
                  <a:pt x="40" y="0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3" y="0"/>
                  <a:pt x="31" y="3"/>
                  <a:pt x="32" y="5"/>
                </a:cubicBezTo>
                <a:cubicBezTo>
                  <a:pt x="32" y="6"/>
                  <a:pt x="33" y="7"/>
                  <a:pt x="35" y="7"/>
                </a:cubicBezTo>
                <a:cubicBezTo>
                  <a:pt x="35" y="8"/>
                  <a:pt x="35" y="8"/>
                  <a:pt x="35" y="8"/>
                </a:cubicBezTo>
                <a:cubicBezTo>
                  <a:pt x="15" y="13"/>
                  <a:pt x="0" y="32"/>
                  <a:pt x="0" y="54"/>
                </a:cubicBezTo>
                <a:cubicBezTo>
                  <a:pt x="0" y="80"/>
                  <a:pt x="22" y="101"/>
                  <a:pt x="48" y="101"/>
                </a:cubicBezTo>
                <a:cubicBezTo>
                  <a:pt x="74" y="101"/>
                  <a:pt x="96" y="80"/>
                  <a:pt x="96" y="54"/>
                </a:cubicBezTo>
                <a:cubicBezTo>
                  <a:pt x="96" y="27"/>
                  <a:pt x="74" y="6"/>
                  <a:pt x="48" y="6"/>
                </a:cubicBezTo>
                <a:close/>
                <a:moveTo>
                  <a:pt x="33" y="4"/>
                </a:moveTo>
                <a:cubicBezTo>
                  <a:pt x="33" y="3"/>
                  <a:pt x="35" y="2"/>
                  <a:pt x="37" y="1"/>
                </a:cubicBezTo>
                <a:cubicBezTo>
                  <a:pt x="37" y="1"/>
                  <a:pt x="37" y="1"/>
                  <a:pt x="38" y="1"/>
                </a:cubicBezTo>
                <a:cubicBezTo>
                  <a:pt x="39" y="1"/>
                  <a:pt x="41" y="2"/>
                  <a:pt x="41" y="3"/>
                </a:cubicBezTo>
                <a:cubicBezTo>
                  <a:pt x="41" y="4"/>
                  <a:pt x="41" y="4"/>
                  <a:pt x="40" y="5"/>
                </a:cubicBezTo>
                <a:cubicBezTo>
                  <a:pt x="39" y="4"/>
                  <a:pt x="38" y="4"/>
                  <a:pt x="37" y="4"/>
                </a:cubicBezTo>
                <a:cubicBezTo>
                  <a:pt x="36" y="5"/>
                  <a:pt x="36" y="5"/>
                  <a:pt x="35" y="6"/>
                </a:cubicBezTo>
                <a:cubicBezTo>
                  <a:pt x="34" y="6"/>
                  <a:pt x="33" y="5"/>
                  <a:pt x="33" y="4"/>
                </a:cubicBezTo>
                <a:close/>
                <a:moveTo>
                  <a:pt x="73" y="79"/>
                </a:moveTo>
                <a:cubicBezTo>
                  <a:pt x="69" y="84"/>
                  <a:pt x="64" y="87"/>
                  <a:pt x="58" y="88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0"/>
                  <a:pt x="50" y="90"/>
                  <a:pt x="48" y="90"/>
                </a:cubicBezTo>
                <a:cubicBezTo>
                  <a:pt x="38" y="90"/>
                  <a:pt x="29" y="86"/>
                  <a:pt x="22" y="79"/>
                </a:cubicBezTo>
                <a:cubicBezTo>
                  <a:pt x="18" y="75"/>
                  <a:pt x="15" y="70"/>
                  <a:pt x="13" y="64"/>
                </a:cubicBezTo>
                <a:cubicBezTo>
                  <a:pt x="20" y="60"/>
                  <a:pt x="20" y="60"/>
                  <a:pt x="20" y="60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7"/>
                  <a:pt x="12" y="55"/>
                  <a:pt x="12" y="54"/>
                </a:cubicBezTo>
                <a:cubicBezTo>
                  <a:pt x="12" y="44"/>
                  <a:pt x="15" y="35"/>
                  <a:pt x="22" y="28"/>
                </a:cubicBezTo>
                <a:cubicBezTo>
                  <a:pt x="27" y="24"/>
                  <a:pt x="32" y="21"/>
                  <a:pt x="38" y="19"/>
                </a:cubicBezTo>
                <a:cubicBezTo>
                  <a:pt x="42" y="26"/>
                  <a:pt x="42" y="26"/>
                  <a:pt x="42" y="26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6" y="17"/>
                  <a:pt x="48" y="17"/>
                </a:cubicBezTo>
                <a:cubicBezTo>
                  <a:pt x="58" y="17"/>
                  <a:pt x="67" y="21"/>
                  <a:pt x="73" y="28"/>
                </a:cubicBezTo>
                <a:cubicBezTo>
                  <a:pt x="78" y="32"/>
                  <a:pt x="81" y="38"/>
                  <a:pt x="83" y="43"/>
                </a:cubicBezTo>
                <a:cubicBezTo>
                  <a:pt x="76" y="48"/>
                  <a:pt x="76" y="48"/>
                  <a:pt x="76" y="48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50"/>
                  <a:pt x="84" y="52"/>
                  <a:pt x="84" y="54"/>
                </a:cubicBezTo>
                <a:cubicBezTo>
                  <a:pt x="84" y="63"/>
                  <a:pt x="80" y="72"/>
                  <a:pt x="73" y="79"/>
                </a:cubicBezTo>
                <a:close/>
                <a:moveTo>
                  <a:pt x="73" y="29"/>
                </a:moveTo>
                <a:cubicBezTo>
                  <a:pt x="53" y="44"/>
                  <a:pt x="53" y="44"/>
                  <a:pt x="53" y="44"/>
                </a:cubicBezTo>
                <a:cubicBezTo>
                  <a:pt x="52" y="43"/>
                  <a:pt x="50" y="43"/>
                  <a:pt x="48" y="4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44"/>
                  <a:pt x="43" y="44"/>
                  <a:pt x="43" y="44"/>
                </a:cubicBezTo>
                <a:cubicBezTo>
                  <a:pt x="42" y="44"/>
                  <a:pt x="40" y="45"/>
                  <a:pt x="40" y="46"/>
                </a:cubicBezTo>
                <a:cubicBezTo>
                  <a:pt x="33" y="44"/>
                  <a:pt x="33" y="44"/>
                  <a:pt x="33" y="44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50"/>
                  <a:pt x="37" y="52"/>
                  <a:pt x="37" y="53"/>
                </a:cubicBezTo>
                <a:cubicBezTo>
                  <a:pt x="26" y="58"/>
                  <a:pt x="26" y="58"/>
                  <a:pt x="26" y="58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23" y="78"/>
                  <a:pt x="23" y="78"/>
                  <a:pt x="23" y="78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4"/>
                  <a:pt x="46" y="65"/>
                  <a:pt x="47" y="65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64"/>
                  <a:pt x="53" y="64"/>
                  <a:pt x="53" y="64"/>
                </a:cubicBezTo>
                <a:cubicBezTo>
                  <a:pt x="54" y="63"/>
                  <a:pt x="55" y="62"/>
                  <a:pt x="56" y="61"/>
                </a:cubicBezTo>
                <a:cubicBezTo>
                  <a:pt x="63" y="63"/>
                  <a:pt x="63" y="63"/>
                  <a:pt x="63" y="63"/>
                </a:cubicBezTo>
                <a:cubicBezTo>
                  <a:pt x="58" y="58"/>
                  <a:pt x="58" y="58"/>
                  <a:pt x="58" y="58"/>
                </a:cubicBezTo>
                <a:cubicBezTo>
                  <a:pt x="59" y="57"/>
                  <a:pt x="59" y="56"/>
                  <a:pt x="59" y="54"/>
                </a:cubicBezTo>
                <a:cubicBezTo>
                  <a:pt x="70" y="49"/>
                  <a:pt x="70" y="49"/>
                  <a:pt x="70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8"/>
                </a:cubicBezTo>
                <a:lnTo>
                  <a:pt x="73" y="29"/>
                </a:lnTo>
                <a:close/>
                <a:moveTo>
                  <a:pt x="4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lose/>
                <a:moveTo>
                  <a:pt x="46" y="44"/>
                </a:moveTo>
                <a:cubicBezTo>
                  <a:pt x="47" y="44"/>
                  <a:pt x="47" y="44"/>
                  <a:pt x="48" y="44"/>
                </a:cubicBezTo>
                <a:cubicBezTo>
                  <a:pt x="48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50" y="44"/>
                  <a:pt x="51" y="44"/>
                  <a:pt x="52" y="45"/>
                </a:cubicBezTo>
                <a:cubicBezTo>
                  <a:pt x="45" y="50"/>
                  <a:pt x="45" y="50"/>
                  <a:pt x="45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6"/>
                  <a:pt x="39" y="56"/>
                </a:cubicBezTo>
                <a:cubicBezTo>
                  <a:pt x="37" y="50"/>
                  <a:pt x="41" y="45"/>
                  <a:pt x="46" y="44"/>
                </a:cubicBezTo>
                <a:close/>
                <a:moveTo>
                  <a:pt x="53" y="62"/>
                </a:move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2" y="62"/>
                  <a:pt x="51" y="63"/>
                  <a:pt x="50" y="63"/>
                </a:cubicBezTo>
                <a:cubicBezTo>
                  <a:pt x="49" y="63"/>
                  <a:pt x="49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5" y="63"/>
                  <a:pt x="44" y="62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1"/>
                  <a:pt x="57" y="52"/>
                </a:cubicBezTo>
                <a:cubicBezTo>
                  <a:pt x="58" y="56"/>
                  <a:pt x="56" y="60"/>
                  <a:pt x="53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Text Placeholder 32"/>
          <p:cNvSpPr txBox="1"/>
          <p:nvPr/>
        </p:nvSpPr>
        <p:spPr>
          <a:xfrm>
            <a:off x="6691922" y="3931476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 Placeholder 32"/>
          <p:cNvSpPr txBox="1"/>
          <p:nvPr/>
        </p:nvSpPr>
        <p:spPr>
          <a:xfrm>
            <a:off x="6772845" y="3676462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解决测试提出的优化的功能点（如首页展示问题，切换时区跳转到断连页面等）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84" y="609600"/>
            <a:ext cx="3094552" cy="53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/>
          <p:nvPr/>
        </p:nvSpPr>
        <p:spPr>
          <a:xfrm>
            <a:off x="6012385" y="1096247"/>
            <a:ext cx="4123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采用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okhttp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retrofit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rxjava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进行网络架构。实现从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的架构设计及功能开发。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ELFKS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软件实现了首页、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Wi-Fi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设置、终端管理、访客网络、网络设置、家长控制、固件版本升级、网速检测等功能。进行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apk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瘦身，优化用户体验。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Rectangle 48"/>
          <p:cNvSpPr/>
          <p:nvPr/>
        </p:nvSpPr>
        <p:spPr>
          <a:xfrm>
            <a:off x="5954608" y="561817"/>
            <a:ext cx="47133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试用期工作回顾</a:t>
            </a:r>
          </a:p>
          <a:p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 Placeholder 32"/>
          <p:cNvSpPr txBox="1"/>
          <p:nvPr/>
        </p:nvSpPr>
        <p:spPr>
          <a:xfrm>
            <a:off x="6691919" y="2668036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根据手机当前时区自动配置，无需选择。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对连接设备在线控制，一键限速。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Placeholder 33"/>
          <p:cNvSpPr txBox="1"/>
          <p:nvPr/>
        </p:nvSpPr>
        <p:spPr>
          <a:xfrm>
            <a:off x="6691920" y="2484058"/>
            <a:ext cx="3020115" cy="24671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AU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优化体验，简单配置</a:t>
            </a:r>
          </a:p>
        </p:txBody>
      </p:sp>
      <p:sp>
        <p:nvSpPr>
          <p:cNvPr id="6" name="Text Placeholder 33"/>
          <p:cNvSpPr txBox="1"/>
          <p:nvPr/>
        </p:nvSpPr>
        <p:spPr>
          <a:xfrm>
            <a:off x="6691920" y="3679529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AU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简洁页面，功能增加</a:t>
            </a:r>
          </a:p>
        </p:txBody>
      </p:sp>
      <p:sp>
        <p:nvSpPr>
          <p:cNvPr id="7" name="Text Placeholder 33"/>
          <p:cNvSpPr txBox="1"/>
          <p:nvPr/>
        </p:nvSpPr>
        <p:spPr>
          <a:xfrm>
            <a:off x="6691920" y="4889061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性能优化</a:t>
            </a:r>
            <a:endParaRPr lang="zh-CN" altLang="en-AU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Oval 53"/>
          <p:cNvSpPr>
            <a:spLocks noChangeAspect="1"/>
          </p:cNvSpPr>
          <p:nvPr/>
        </p:nvSpPr>
        <p:spPr>
          <a:xfrm>
            <a:off x="5954605" y="2484057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Freeform 224"/>
          <p:cNvSpPr>
            <a:spLocks noEditPoints="1" noChangeArrowheads="1"/>
          </p:cNvSpPr>
          <p:nvPr/>
        </p:nvSpPr>
        <p:spPr bwMode="auto">
          <a:xfrm>
            <a:off x="6082053" y="2611520"/>
            <a:ext cx="297096" cy="297071"/>
          </a:xfrm>
          <a:custGeom>
            <a:avLst/>
            <a:gdLst>
              <a:gd name="T0" fmla="*/ 3 w 47"/>
              <a:gd name="T1" fmla="*/ 0 h 47"/>
              <a:gd name="T2" fmla="*/ 21 w 47"/>
              <a:gd name="T3" fmla="*/ 0 h 47"/>
              <a:gd name="T4" fmla="*/ 21 w 47"/>
              <a:gd name="T5" fmla="*/ 3 h 47"/>
              <a:gd name="T6" fmla="*/ 3 w 47"/>
              <a:gd name="T7" fmla="*/ 3 h 47"/>
              <a:gd name="T8" fmla="*/ 3 w 47"/>
              <a:gd name="T9" fmla="*/ 0 h 47"/>
              <a:gd name="T10" fmla="*/ 26 w 47"/>
              <a:gd name="T11" fmla="*/ 0 h 47"/>
              <a:gd name="T12" fmla="*/ 44 w 47"/>
              <a:gd name="T13" fmla="*/ 0 h 47"/>
              <a:gd name="T14" fmla="*/ 44 w 47"/>
              <a:gd name="T15" fmla="*/ 3 h 47"/>
              <a:gd name="T16" fmla="*/ 26 w 47"/>
              <a:gd name="T17" fmla="*/ 3 h 47"/>
              <a:gd name="T18" fmla="*/ 26 w 47"/>
              <a:gd name="T19" fmla="*/ 0 h 47"/>
              <a:gd name="T20" fmla="*/ 43 w 47"/>
              <a:gd name="T21" fmla="*/ 15 h 47"/>
              <a:gd name="T22" fmla="*/ 41 w 47"/>
              <a:gd name="T23" fmla="*/ 15 h 47"/>
              <a:gd name="T24" fmla="*/ 41 w 47"/>
              <a:gd name="T25" fmla="*/ 3 h 47"/>
              <a:gd name="T26" fmla="*/ 29 w 47"/>
              <a:gd name="T27" fmla="*/ 3 h 47"/>
              <a:gd name="T28" fmla="*/ 29 w 47"/>
              <a:gd name="T29" fmla="*/ 15 h 47"/>
              <a:gd name="T30" fmla="*/ 18 w 47"/>
              <a:gd name="T31" fmla="*/ 15 h 47"/>
              <a:gd name="T32" fmla="*/ 18 w 47"/>
              <a:gd name="T33" fmla="*/ 3 h 47"/>
              <a:gd name="T34" fmla="*/ 6 w 47"/>
              <a:gd name="T35" fmla="*/ 3 h 47"/>
              <a:gd name="T36" fmla="*/ 6 w 47"/>
              <a:gd name="T37" fmla="*/ 15 h 47"/>
              <a:gd name="T38" fmla="*/ 4 w 47"/>
              <a:gd name="T39" fmla="*/ 15 h 47"/>
              <a:gd name="T40" fmla="*/ 0 w 47"/>
              <a:gd name="T41" fmla="*/ 18 h 47"/>
              <a:gd name="T42" fmla="*/ 0 w 47"/>
              <a:gd name="T43" fmla="*/ 44 h 47"/>
              <a:gd name="T44" fmla="*/ 4 w 47"/>
              <a:gd name="T45" fmla="*/ 47 h 47"/>
              <a:gd name="T46" fmla="*/ 17 w 47"/>
              <a:gd name="T47" fmla="*/ 47 h 47"/>
              <a:gd name="T48" fmla="*/ 21 w 47"/>
              <a:gd name="T49" fmla="*/ 44 h 47"/>
              <a:gd name="T50" fmla="*/ 21 w 47"/>
              <a:gd name="T51" fmla="*/ 27 h 47"/>
              <a:gd name="T52" fmla="*/ 26 w 47"/>
              <a:gd name="T53" fmla="*/ 27 h 47"/>
              <a:gd name="T54" fmla="*/ 26 w 47"/>
              <a:gd name="T55" fmla="*/ 44 h 47"/>
              <a:gd name="T56" fmla="*/ 30 w 47"/>
              <a:gd name="T57" fmla="*/ 47 h 47"/>
              <a:gd name="T58" fmla="*/ 43 w 47"/>
              <a:gd name="T59" fmla="*/ 47 h 47"/>
              <a:gd name="T60" fmla="*/ 47 w 47"/>
              <a:gd name="T61" fmla="*/ 44 h 47"/>
              <a:gd name="T62" fmla="*/ 47 w 47"/>
              <a:gd name="T63" fmla="*/ 18 h 47"/>
              <a:gd name="T64" fmla="*/ 43 w 47"/>
              <a:gd name="T65" fmla="*/ 15 h 47"/>
              <a:gd name="T66" fmla="*/ 16 w 47"/>
              <a:gd name="T67" fmla="*/ 44 h 47"/>
              <a:gd name="T68" fmla="*/ 5 w 47"/>
              <a:gd name="T69" fmla="*/ 44 h 47"/>
              <a:gd name="T70" fmla="*/ 3 w 47"/>
              <a:gd name="T71" fmla="*/ 42 h 47"/>
              <a:gd name="T72" fmla="*/ 5 w 47"/>
              <a:gd name="T73" fmla="*/ 41 h 47"/>
              <a:gd name="T74" fmla="*/ 16 w 47"/>
              <a:gd name="T75" fmla="*/ 41 h 47"/>
              <a:gd name="T76" fmla="*/ 18 w 47"/>
              <a:gd name="T77" fmla="*/ 42 h 47"/>
              <a:gd name="T78" fmla="*/ 16 w 47"/>
              <a:gd name="T79" fmla="*/ 44 h 47"/>
              <a:gd name="T80" fmla="*/ 25 w 47"/>
              <a:gd name="T81" fmla="*/ 24 h 47"/>
              <a:gd name="T82" fmla="*/ 22 w 47"/>
              <a:gd name="T83" fmla="*/ 24 h 47"/>
              <a:gd name="T84" fmla="*/ 21 w 47"/>
              <a:gd name="T85" fmla="*/ 22 h 47"/>
              <a:gd name="T86" fmla="*/ 22 w 47"/>
              <a:gd name="T87" fmla="*/ 21 h 47"/>
              <a:gd name="T88" fmla="*/ 25 w 47"/>
              <a:gd name="T89" fmla="*/ 21 h 47"/>
              <a:gd name="T90" fmla="*/ 26 w 47"/>
              <a:gd name="T91" fmla="*/ 22 h 47"/>
              <a:gd name="T92" fmla="*/ 25 w 47"/>
              <a:gd name="T93" fmla="*/ 24 h 47"/>
              <a:gd name="T94" fmla="*/ 42 w 47"/>
              <a:gd name="T95" fmla="*/ 44 h 47"/>
              <a:gd name="T96" fmla="*/ 31 w 47"/>
              <a:gd name="T97" fmla="*/ 44 h 47"/>
              <a:gd name="T98" fmla="*/ 29 w 47"/>
              <a:gd name="T99" fmla="*/ 42 h 47"/>
              <a:gd name="T100" fmla="*/ 31 w 47"/>
              <a:gd name="T101" fmla="*/ 41 h 47"/>
              <a:gd name="T102" fmla="*/ 42 w 47"/>
              <a:gd name="T103" fmla="*/ 41 h 47"/>
              <a:gd name="T104" fmla="*/ 44 w 47"/>
              <a:gd name="T105" fmla="*/ 42 h 47"/>
              <a:gd name="T106" fmla="*/ 42 w 47"/>
              <a:gd name="T107" fmla="*/ 44 h 4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47"/>
              <a:gd name="T163" fmla="*/ 0 h 47"/>
              <a:gd name="T164" fmla="*/ 47 w 47"/>
              <a:gd name="T165" fmla="*/ 47 h 4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47" h="47">
                <a:moveTo>
                  <a:pt x="3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3"/>
                  <a:pt x="21" y="3"/>
                  <a:pt x="21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"/>
                  <a:pt x="44" y="3"/>
                  <a:pt x="44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5"/>
                </a:moveTo>
                <a:cubicBezTo>
                  <a:pt x="41" y="15"/>
                  <a:pt x="41" y="15"/>
                  <a:pt x="41" y="15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5"/>
                  <a:pt x="29" y="15"/>
                  <a:pt x="2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3"/>
                  <a:pt x="18" y="3"/>
                  <a:pt x="18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6"/>
                  <a:pt x="0" y="1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2" y="47"/>
                  <a:pt x="4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9" y="47"/>
                  <a:pt x="21" y="45"/>
                  <a:pt x="21" y="44"/>
                </a:cubicBezTo>
                <a:cubicBezTo>
                  <a:pt x="21" y="27"/>
                  <a:pt x="21" y="27"/>
                  <a:pt x="21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5"/>
                  <a:pt x="28" y="47"/>
                  <a:pt x="30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5" y="47"/>
                  <a:pt x="47" y="45"/>
                  <a:pt x="47" y="44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5" y="15"/>
                  <a:pt x="43" y="15"/>
                </a:cubicBezTo>
                <a:close/>
                <a:moveTo>
                  <a:pt x="16" y="44"/>
                </a:moveTo>
                <a:cubicBezTo>
                  <a:pt x="5" y="44"/>
                  <a:pt x="5" y="44"/>
                  <a:pt x="5" y="44"/>
                </a:cubicBezTo>
                <a:cubicBezTo>
                  <a:pt x="4" y="44"/>
                  <a:pt x="3" y="43"/>
                  <a:pt x="3" y="42"/>
                </a:cubicBezTo>
                <a:cubicBezTo>
                  <a:pt x="3" y="42"/>
                  <a:pt x="4" y="41"/>
                  <a:pt x="5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7" y="41"/>
                  <a:pt x="18" y="42"/>
                  <a:pt x="18" y="42"/>
                </a:cubicBezTo>
                <a:cubicBezTo>
                  <a:pt x="18" y="43"/>
                  <a:pt x="17" y="44"/>
                  <a:pt x="16" y="44"/>
                </a:cubicBezTo>
                <a:close/>
                <a:moveTo>
                  <a:pt x="25" y="24"/>
                </a:move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3"/>
                  <a:pt x="21" y="22"/>
                </a:cubicBezTo>
                <a:cubicBezTo>
                  <a:pt x="21" y="21"/>
                  <a:pt x="21" y="21"/>
                  <a:pt x="22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1"/>
                  <a:pt x="26" y="21"/>
                  <a:pt x="26" y="22"/>
                </a:cubicBezTo>
                <a:cubicBezTo>
                  <a:pt x="26" y="23"/>
                  <a:pt x="26" y="24"/>
                  <a:pt x="25" y="24"/>
                </a:cubicBezTo>
                <a:close/>
                <a:moveTo>
                  <a:pt x="42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29" y="43"/>
                  <a:pt x="29" y="42"/>
                </a:cubicBezTo>
                <a:cubicBezTo>
                  <a:pt x="29" y="42"/>
                  <a:pt x="30" y="41"/>
                  <a:pt x="31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4" y="42"/>
                  <a:pt x="44" y="42"/>
                </a:cubicBezTo>
                <a:cubicBezTo>
                  <a:pt x="44" y="43"/>
                  <a:pt x="43" y="44"/>
                  <a:pt x="42" y="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Oval 54"/>
          <p:cNvSpPr>
            <a:spLocks noChangeAspect="1"/>
          </p:cNvSpPr>
          <p:nvPr/>
        </p:nvSpPr>
        <p:spPr>
          <a:xfrm>
            <a:off x="5954605" y="3666429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Oval 57"/>
          <p:cNvSpPr>
            <a:spLocks noChangeAspect="1"/>
          </p:cNvSpPr>
          <p:nvPr/>
        </p:nvSpPr>
        <p:spPr>
          <a:xfrm>
            <a:off x="5954605" y="4875961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rgbClr val="F33745"/>
              </a:solidFill>
              <a:cs typeface="+mn-ea"/>
              <a:sym typeface="+mn-lt"/>
            </a:endParaRPr>
          </a:p>
        </p:txBody>
      </p:sp>
      <p:sp>
        <p:nvSpPr>
          <p:cNvPr id="12" name="Freeform 129"/>
          <p:cNvSpPr>
            <a:spLocks noEditPoints="1" noChangeArrowheads="1"/>
          </p:cNvSpPr>
          <p:nvPr/>
        </p:nvSpPr>
        <p:spPr bwMode="auto">
          <a:xfrm>
            <a:off x="6012385" y="5057383"/>
            <a:ext cx="436437" cy="189148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Freeform 123"/>
          <p:cNvSpPr>
            <a:spLocks noEditPoints="1" noChangeArrowheads="1"/>
          </p:cNvSpPr>
          <p:nvPr/>
        </p:nvSpPr>
        <p:spPr bwMode="auto">
          <a:xfrm>
            <a:off x="6066537" y="3772904"/>
            <a:ext cx="328128" cy="344819"/>
          </a:xfrm>
          <a:custGeom>
            <a:avLst/>
            <a:gdLst>
              <a:gd name="T0" fmla="*/ 41 w 96"/>
              <a:gd name="T1" fmla="*/ 6 h 101"/>
              <a:gd name="T2" fmla="*/ 42 w 96"/>
              <a:gd name="T3" fmla="*/ 2 h 101"/>
              <a:gd name="T4" fmla="*/ 36 w 96"/>
              <a:gd name="T5" fmla="*/ 0 h 101"/>
              <a:gd name="T6" fmla="*/ 35 w 96"/>
              <a:gd name="T7" fmla="*/ 7 h 101"/>
              <a:gd name="T8" fmla="*/ 0 w 96"/>
              <a:gd name="T9" fmla="*/ 54 h 101"/>
              <a:gd name="T10" fmla="*/ 96 w 96"/>
              <a:gd name="T11" fmla="*/ 54 h 101"/>
              <a:gd name="T12" fmla="*/ 33 w 96"/>
              <a:gd name="T13" fmla="*/ 4 h 101"/>
              <a:gd name="T14" fmla="*/ 38 w 96"/>
              <a:gd name="T15" fmla="*/ 1 h 101"/>
              <a:gd name="T16" fmla="*/ 40 w 96"/>
              <a:gd name="T17" fmla="*/ 5 h 101"/>
              <a:gd name="T18" fmla="*/ 35 w 96"/>
              <a:gd name="T19" fmla="*/ 6 h 101"/>
              <a:gd name="T20" fmla="*/ 73 w 96"/>
              <a:gd name="T21" fmla="*/ 79 h 101"/>
              <a:gd name="T22" fmla="*/ 54 w 96"/>
              <a:gd name="T23" fmla="*/ 81 h 101"/>
              <a:gd name="T24" fmla="*/ 48 w 96"/>
              <a:gd name="T25" fmla="*/ 90 h 101"/>
              <a:gd name="T26" fmla="*/ 13 w 96"/>
              <a:gd name="T27" fmla="*/ 64 h 101"/>
              <a:gd name="T28" fmla="*/ 12 w 96"/>
              <a:gd name="T29" fmla="*/ 58 h 101"/>
              <a:gd name="T30" fmla="*/ 22 w 96"/>
              <a:gd name="T31" fmla="*/ 28 h 101"/>
              <a:gd name="T32" fmla="*/ 42 w 96"/>
              <a:gd name="T33" fmla="*/ 26 h 101"/>
              <a:gd name="T34" fmla="*/ 48 w 96"/>
              <a:gd name="T35" fmla="*/ 17 h 101"/>
              <a:gd name="T36" fmla="*/ 83 w 96"/>
              <a:gd name="T37" fmla="*/ 43 h 101"/>
              <a:gd name="T38" fmla="*/ 84 w 96"/>
              <a:gd name="T39" fmla="*/ 49 h 101"/>
              <a:gd name="T40" fmla="*/ 73 w 96"/>
              <a:gd name="T41" fmla="*/ 79 h 101"/>
              <a:gd name="T42" fmla="*/ 53 w 96"/>
              <a:gd name="T43" fmla="*/ 44 h 101"/>
              <a:gd name="T44" fmla="*/ 43 w 96"/>
              <a:gd name="T45" fmla="*/ 32 h 101"/>
              <a:gd name="T46" fmla="*/ 40 w 96"/>
              <a:gd name="T47" fmla="*/ 46 h 101"/>
              <a:gd name="T48" fmla="*/ 38 w 96"/>
              <a:gd name="T49" fmla="*/ 49 h 101"/>
              <a:gd name="T50" fmla="*/ 26 w 96"/>
              <a:gd name="T51" fmla="*/ 58 h 101"/>
              <a:gd name="T52" fmla="*/ 38 w 96"/>
              <a:gd name="T53" fmla="*/ 59 h 101"/>
              <a:gd name="T54" fmla="*/ 43 w 96"/>
              <a:gd name="T55" fmla="*/ 63 h 101"/>
              <a:gd name="T56" fmla="*/ 53 w 96"/>
              <a:gd name="T57" fmla="*/ 75 h 101"/>
              <a:gd name="T58" fmla="*/ 56 w 96"/>
              <a:gd name="T59" fmla="*/ 61 h 101"/>
              <a:gd name="T60" fmla="*/ 58 w 96"/>
              <a:gd name="T61" fmla="*/ 58 h 101"/>
              <a:gd name="T62" fmla="*/ 70 w 96"/>
              <a:gd name="T63" fmla="*/ 49 h 101"/>
              <a:gd name="T64" fmla="*/ 58 w 96"/>
              <a:gd name="T65" fmla="*/ 48 h 101"/>
              <a:gd name="T66" fmla="*/ 48 w 96"/>
              <a:gd name="T67" fmla="*/ 44 h 101"/>
              <a:gd name="T68" fmla="*/ 48 w 96"/>
              <a:gd name="T69" fmla="*/ 44 h 101"/>
              <a:gd name="T70" fmla="*/ 48 w 96"/>
              <a:gd name="T71" fmla="*/ 44 h 101"/>
              <a:gd name="T72" fmla="*/ 49 w 96"/>
              <a:gd name="T73" fmla="*/ 44 h 101"/>
              <a:gd name="T74" fmla="*/ 52 w 96"/>
              <a:gd name="T75" fmla="*/ 45 h 101"/>
              <a:gd name="T76" fmla="*/ 39 w 96"/>
              <a:gd name="T77" fmla="*/ 57 h 101"/>
              <a:gd name="T78" fmla="*/ 46 w 96"/>
              <a:gd name="T79" fmla="*/ 44 h 101"/>
              <a:gd name="T80" fmla="*/ 53 w 96"/>
              <a:gd name="T81" fmla="*/ 62 h 101"/>
              <a:gd name="T82" fmla="*/ 50 w 96"/>
              <a:gd name="T83" fmla="*/ 63 h 101"/>
              <a:gd name="T84" fmla="*/ 47 w 96"/>
              <a:gd name="T85" fmla="*/ 63 h 101"/>
              <a:gd name="T86" fmla="*/ 47 w 96"/>
              <a:gd name="T87" fmla="*/ 63 h 101"/>
              <a:gd name="T88" fmla="*/ 51 w 96"/>
              <a:gd name="T89" fmla="*/ 57 h 101"/>
              <a:gd name="T90" fmla="*/ 57 w 96"/>
              <a:gd name="T91" fmla="*/ 52 h 10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96"/>
              <a:gd name="T139" fmla="*/ 0 h 101"/>
              <a:gd name="T140" fmla="*/ 96 w 96"/>
              <a:gd name="T141" fmla="*/ 101 h 10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96" h="101">
                <a:moveTo>
                  <a:pt x="48" y="6"/>
                </a:moveTo>
                <a:cubicBezTo>
                  <a:pt x="46" y="6"/>
                  <a:pt x="43" y="6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3" y="4"/>
                  <a:pt x="42" y="2"/>
                </a:cubicBezTo>
                <a:cubicBezTo>
                  <a:pt x="42" y="1"/>
                  <a:pt x="40" y="0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3" y="0"/>
                  <a:pt x="31" y="3"/>
                  <a:pt x="32" y="5"/>
                </a:cubicBezTo>
                <a:cubicBezTo>
                  <a:pt x="32" y="6"/>
                  <a:pt x="33" y="7"/>
                  <a:pt x="35" y="7"/>
                </a:cubicBezTo>
                <a:cubicBezTo>
                  <a:pt x="35" y="8"/>
                  <a:pt x="35" y="8"/>
                  <a:pt x="35" y="8"/>
                </a:cubicBezTo>
                <a:cubicBezTo>
                  <a:pt x="15" y="13"/>
                  <a:pt x="0" y="32"/>
                  <a:pt x="0" y="54"/>
                </a:cubicBezTo>
                <a:cubicBezTo>
                  <a:pt x="0" y="80"/>
                  <a:pt x="22" y="101"/>
                  <a:pt x="48" y="101"/>
                </a:cubicBezTo>
                <a:cubicBezTo>
                  <a:pt x="74" y="101"/>
                  <a:pt x="96" y="80"/>
                  <a:pt x="96" y="54"/>
                </a:cubicBezTo>
                <a:cubicBezTo>
                  <a:pt x="96" y="27"/>
                  <a:pt x="74" y="6"/>
                  <a:pt x="48" y="6"/>
                </a:cubicBezTo>
                <a:close/>
                <a:moveTo>
                  <a:pt x="33" y="4"/>
                </a:moveTo>
                <a:cubicBezTo>
                  <a:pt x="33" y="3"/>
                  <a:pt x="35" y="2"/>
                  <a:pt x="37" y="1"/>
                </a:cubicBezTo>
                <a:cubicBezTo>
                  <a:pt x="37" y="1"/>
                  <a:pt x="37" y="1"/>
                  <a:pt x="38" y="1"/>
                </a:cubicBezTo>
                <a:cubicBezTo>
                  <a:pt x="39" y="1"/>
                  <a:pt x="41" y="2"/>
                  <a:pt x="41" y="3"/>
                </a:cubicBezTo>
                <a:cubicBezTo>
                  <a:pt x="41" y="4"/>
                  <a:pt x="41" y="4"/>
                  <a:pt x="40" y="5"/>
                </a:cubicBezTo>
                <a:cubicBezTo>
                  <a:pt x="39" y="4"/>
                  <a:pt x="38" y="4"/>
                  <a:pt x="37" y="4"/>
                </a:cubicBezTo>
                <a:cubicBezTo>
                  <a:pt x="36" y="5"/>
                  <a:pt x="36" y="5"/>
                  <a:pt x="35" y="6"/>
                </a:cubicBezTo>
                <a:cubicBezTo>
                  <a:pt x="34" y="6"/>
                  <a:pt x="33" y="5"/>
                  <a:pt x="33" y="4"/>
                </a:cubicBezTo>
                <a:close/>
                <a:moveTo>
                  <a:pt x="73" y="79"/>
                </a:moveTo>
                <a:cubicBezTo>
                  <a:pt x="69" y="84"/>
                  <a:pt x="64" y="87"/>
                  <a:pt x="58" y="88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0"/>
                  <a:pt x="50" y="90"/>
                  <a:pt x="48" y="90"/>
                </a:cubicBezTo>
                <a:cubicBezTo>
                  <a:pt x="38" y="90"/>
                  <a:pt x="29" y="86"/>
                  <a:pt x="22" y="79"/>
                </a:cubicBezTo>
                <a:cubicBezTo>
                  <a:pt x="18" y="75"/>
                  <a:pt x="15" y="70"/>
                  <a:pt x="13" y="64"/>
                </a:cubicBezTo>
                <a:cubicBezTo>
                  <a:pt x="20" y="60"/>
                  <a:pt x="20" y="60"/>
                  <a:pt x="20" y="60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7"/>
                  <a:pt x="12" y="55"/>
                  <a:pt x="12" y="54"/>
                </a:cubicBezTo>
                <a:cubicBezTo>
                  <a:pt x="12" y="44"/>
                  <a:pt x="15" y="35"/>
                  <a:pt x="22" y="28"/>
                </a:cubicBezTo>
                <a:cubicBezTo>
                  <a:pt x="27" y="24"/>
                  <a:pt x="32" y="21"/>
                  <a:pt x="38" y="19"/>
                </a:cubicBezTo>
                <a:cubicBezTo>
                  <a:pt x="42" y="26"/>
                  <a:pt x="42" y="26"/>
                  <a:pt x="42" y="26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6" y="17"/>
                  <a:pt x="48" y="17"/>
                </a:cubicBezTo>
                <a:cubicBezTo>
                  <a:pt x="58" y="17"/>
                  <a:pt x="67" y="21"/>
                  <a:pt x="73" y="28"/>
                </a:cubicBezTo>
                <a:cubicBezTo>
                  <a:pt x="78" y="32"/>
                  <a:pt x="81" y="38"/>
                  <a:pt x="83" y="43"/>
                </a:cubicBezTo>
                <a:cubicBezTo>
                  <a:pt x="76" y="48"/>
                  <a:pt x="76" y="48"/>
                  <a:pt x="76" y="48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50"/>
                  <a:pt x="84" y="52"/>
                  <a:pt x="84" y="54"/>
                </a:cubicBezTo>
                <a:cubicBezTo>
                  <a:pt x="84" y="63"/>
                  <a:pt x="80" y="72"/>
                  <a:pt x="73" y="79"/>
                </a:cubicBezTo>
                <a:close/>
                <a:moveTo>
                  <a:pt x="73" y="29"/>
                </a:moveTo>
                <a:cubicBezTo>
                  <a:pt x="53" y="44"/>
                  <a:pt x="53" y="44"/>
                  <a:pt x="53" y="44"/>
                </a:cubicBezTo>
                <a:cubicBezTo>
                  <a:pt x="52" y="43"/>
                  <a:pt x="50" y="43"/>
                  <a:pt x="48" y="4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44"/>
                  <a:pt x="43" y="44"/>
                  <a:pt x="43" y="44"/>
                </a:cubicBezTo>
                <a:cubicBezTo>
                  <a:pt x="42" y="44"/>
                  <a:pt x="40" y="45"/>
                  <a:pt x="40" y="46"/>
                </a:cubicBezTo>
                <a:cubicBezTo>
                  <a:pt x="33" y="44"/>
                  <a:pt x="33" y="44"/>
                  <a:pt x="33" y="44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50"/>
                  <a:pt x="37" y="52"/>
                  <a:pt x="37" y="53"/>
                </a:cubicBezTo>
                <a:cubicBezTo>
                  <a:pt x="26" y="58"/>
                  <a:pt x="26" y="58"/>
                  <a:pt x="26" y="58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23" y="78"/>
                  <a:pt x="23" y="78"/>
                  <a:pt x="23" y="78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4"/>
                  <a:pt x="46" y="65"/>
                  <a:pt x="47" y="65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64"/>
                  <a:pt x="53" y="64"/>
                  <a:pt x="53" y="64"/>
                </a:cubicBezTo>
                <a:cubicBezTo>
                  <a:pt x="54" y="63"/>
                  <a:pt x="55" y="62"/>
                  <a:pt x="56" y="61"/>
                </a:cubicBezTo>
                <a:cubicBezTo>
                  <a:pt x="63" y="63"/>
                  <a:pt x="63" y="63"/>
                  <a:pt x="63" y="63"/>
                </a:cubicBezTo>
                <a:cubicBezTo>
                  <a:pt x="58" y="58"/>
                  <a:pt x="58" y="58"/>
                  <a:pt x="58" y="58"/>
                </a:cubicBezTo>
                <a:cubicBezTo>
                  <a:pt x="59" y="57"/>
                  <a:pt x="59" y="56"/>
                  <a:pt x="59" y="54"/>
                </a:cubicBezTo>
                <a:cubicBezTo>
                  <a:pt x="70" y="49"/>
                  <a:pt x="70" y="49"/>
                  <a:pt x="70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8"/>
                </a:cubicBezTo>
                <a:lnTo>
                  <a:pt x="73" y="29"/>
                </a:lnTo>
                <a:close/>
                <a:moveTo>
                  <a:pt x="4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lose/>
                <a:moveTo>
                  <a:pt x="46" y="44"/>
                </a:moveTo>
                <a:cubicBezTo>
                  <a:pt x="47" y="44"/>
                  <a:pt x="47" y="44"/>
                  <a:pt x="48" y="44"/>
                </a:cubicBezTo>
                <a:cubicBezTo>
                  <a:pt x="48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50" y="44"/>
                  <a:pt x="51" y="44"/>
                  <a:pt x="52" y="45"/>
                </a:cubicBezTo>
                <a:cubicBezTo>
                  <a:pt x="45" y="50"/>
                  <a:pt x="45" y="50"/>
                  <a:pt x="45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6"/>
                  <a:pt x="39" y="56"/>
                </a:cubicBezTo>
                <a:cubicBezTo>
                  <a:pt x="37" y="50"/>
                  <a:pt x="41" y="45"/>
                  <a:pt x="46" y="44"/>
                </a:cubicBezTo>
                <a:close/>
                <a:moveTo>
                  <a:pt x="53" y="62"/>
                </a:move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2" y="62"/>
                  <a:pt x="51" y="63"/>
                  <a:pt x="50" y="63"/>
                </a:cubicBezTo>
                <a:cubicBezTo>
                  <a:pt x="49" y="63"/>
                  <a:pt x="49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5" y="63"/>
                  <a:pt x="44" y="62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1"/>
                  <a:pt x="57" y="52"/>
                </a:cubicBezTo>
                <a:cubicBezTo>
                  <a:pt x="58" y="56"/>
                  <a:pt x="56" y="60"/>
                  <a:pt x="53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Text Placeholder 32"/>
          <p:cNvSpPr txBox="1"/>
          <p:nvPr/>
        </p:nvSpPr>
        <p:spPr>
          <a:xfrm>
            <a:off x="6691919" y="3956903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对连接设备在线控制，一键限速。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WiFi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信号检测，实时动态显示。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 Placeholder 32"/>
          <p:cNvSpPr txBox="1"/>
          <p:nvPr/>
        </p:nvSpPr>
        <p:spPr>
          <a:xfrm>
            <a:off x="6691919" y="5183031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集成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google firebase 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sdk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进行崩溃日志收集，解决线上崩溃问题，优化用户体验。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进行项目内存泄漏的检测，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apk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瘦身等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56" y="561817"/>
            <a:ext cx="28594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6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/>
          <p:nvPr/>
        </p:nvSpPr>
        <p:spPr>
          <a:xfrm>
            <a:off x="6012385" y="1757434"/>
            <a:ext cx="4123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对比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obri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linksys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，华为智慧生活的中英文翻译，优化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ELFKS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的中英文，整理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google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，百度，应用宝，华为，小米等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市场的上架文档，帮助页面的文案信息的整理，优化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ELFKS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代码，结构。解决测试提出的问题。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Rectangle 48"/>
          <p:cNvSpPr/>
          <p:nvPr/>
        </p:nvSpPr>
        <p:spPr>
          <a:xfrm>
            <a:off x="5954608" y="561817"/>
            <a:ext cx="47133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试用期工作回顾</a:t>
            </a:r>
          </a:p>
          <a:p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 Placeholder 32"/>
          <p:cNvSpPr txBox="1"/>
          <p:nvPr/>
        </p:nvSpPr>
        <p:spPr>
          <a:xfrm>
            <a:off x="6691919" y="2668036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Placeholder 33"/>
          <p:cNvSpPr txBox="1"/>
          <p:nvPr/>
        </p:nvSpPr>
        <p:spPr>
          <a:xfrm>
            <a:off x="6691920" y="2484058"/>
            <a:ext cx="3020115" cy="24671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AU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6691920" y="3679529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AU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Freeform 129"/>
          <p:cNvSpPr>
            <a:spLocks noEditPoints="1" noChangeArrowheads="1"/>
          </p:cNvSpPr>
          <p:nvPr/>
        </p:nvSpPr>
        <p:spPr bwMode="auto">
          <a:xfrm>
            <a:off x="6012385" y="5057383"/>
            <a:ext cx="436437" cy="189148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Freeform 123"/>
          <p:cNvSpPr>
            <a:spLocks noEditPoints="1" noChangeArrowheads="1"/>
          </p:cNvSpPr>
          <p:nvPr/>
        </p:nvSpPr>
        <p:spPr bwMode="auto">
          <a:xfrm>
            <a:off x="6066537" y="3772904"/>
            <a:ext cx="328128" cy="344819"/>
          </a:xfrm>
          <a:custGeom>
            <a:avLst/>
            <a:gdLst>
              <a:gd name="T0" fmla="*/ 41 w 96"/>
              <a:gd name="T1" fmla="*/ 6 h 101"/>
              <a:gd name="T2" fmla="*/ 42 w 96"/>
              <a:gd name="T3" fmla="*/ 2 h 101"/>
              <a:gd name="T4" fmla="*/ 36 w 96"/>
              <a:gd name="T5" fmla="*/ 0 h 101"/>
              <a:gd name="T6" fmla="*/ 35 w 96"/>
              <a:gd name="T7" fmla="*/ 7 h 101"/>
              <a:gd name="T8" fmla="*/ 0 w 96"/>
              <a:gd name="T9" fmla="*/ 54 h 101"/>
              <a:gd name="T10" fmla="*/ 96 w 96"/>
              <a:gd name="T11" fmla="*/ 54 h 101"/>
              <a:gd name="T12" fmla="*/ 33 w 96"/>
              <a:gd name="T13" fmla="*/ 4 h 101"/>
              <a:gd name="T14" fmla="*/ 38 w 96"/>
              <a:gd name="T15" fmla="*/ 1 h 101"/>
              <a:gd name="T16" fmla="*/ 40 w 96"/>
              <a:gd name="T17" fmla="*/ 5 h 101"/>
              <a:gd name="T18" fmla="*/ 35 w 96"/>
              <a:gd name="T19" fmla="*/ 6 h 101"/>
              <a:gd name="T20" fmla="*/ 73 w 96"/>
              <a:gd name="T21" fmla="*/ 79 h 101"/>
              <a:gd name="T22" fmla="*/ 54 w 96"/>
              <a:gd name="T23" fmla="*/ 81 h 101"/>
              <a:gd name="T24" fmla="*/ 48 w 96"/>
              <a:gd name="T25" fmla="*/ 90 h 101"/>
              <a:gd name="T26" fmla="*/ 13 w 96"/>
              <a:gd name="T27" fmla="*/ 64 h 101"/>
              <a:gd name="T28" fmla="*/ 12 w 96"/>
              <a:gd name="T29" fmla="*/ 58 h 101"/>
              <a:gd name="T30" fmla="*/ 22 w 96"/>
              <a:gd name="T31" fmla="*/ 28 h 101"/>
              <a:gd name="T32" fmla="*/ 42 w 96"/>
              <a:gd name="T33" fmla="*/ 26 h 101"/>
              <a:gd name="T34" fmla="*/ 48 w 96"/>
              <a:gd name="T35" fmla="*/ 17 h 101"/>
              <a:gd name="T36" fmla="*/ 83 w 96"/>
              <a:gd name="T37" fmla="*/ 43 h 101"/>
              <a:gd name="T38" fmla="*/ 84 w 96"/>
              <a:gd name="T39" fmla="*/ 49 h 101"/>
              <a:gd name="T40" fmla="*/ 73 w 96"/>
              <a:gd name="T41" fmla="*/ 79 h 101"/>
              <a:gd name="T42" fmla="*/ 53 w 96"/>
              <a:gd name="T43" fmla="*/ 44 h 101"/>
              <a:gd name="T44" fmla="*/ 43 w 96"/>
              <a:gd name="T45" fmla="*/ 32 h 101"/>
              <a:gd name="T46" fmla="*/ 40 w 96"/>
              <a:gd name="T47" fmla="*/ 46 h 101"/>
              <a:gd name="T48" fmla="*/ 38 w 96"/>
              <a:gd name="T49" fmla="*/ 49 h 101"/>
              <a:gd name="T50" fmla="*/ 26 w 96"/>
              <a:gd name="T51" fmla="*/ 58 h 101"/>
              <a:gd name="T52" fmla="*/ 38 w 96"/>
              <a:gd name="T53" fmla="*/ 59 h 101"/>
              <a:gd name="T54" fmla="*/ 43 w 96"/>
              <a:gd name="T55" fmla="*/ 63 h 101"/>
              <a:gd name="T56" fmla="*/ 53 w 96"/>
              <a:gd name="T57" fmla="*/ 75 h 101"/>
              <a:gd name="T58" fmla="*/ 56 w 96"/>
              <a:gd name="T59" fmla="*/ 61 h 101"/>
              <a:gd name="T60" fmla="*/ 58 w 96"/>
              <a:gd name="T61" fmla="*/ 58 h 101"/>
              <a:gd name="T62" fmla="*/ 70 w 96"/>
              <a:gd name="T63" fmla="*/ 49 h 101"/>
              <a:gd name="T64" fmla="*/ 58 w 96"/>
              <a:gd name="T65" fmla="*/ 48 h 101"/>
              <a:gd name="T66" fmla="*/ 48 w 96"/>
              <a:gd name="T67" fmla="*/ 44 h 101"/>
              <a:gd name="T68" fmla="*/ 48 w 96"/>
              <a:gd name="T69" fmla="*/ 44 h 101"/>
              <a:gd name="T70" fmla="*/ 48 w 96"/>
              <a:gd name="T71" fmla="*/ 44 h 101"/>
              <a:gd name="T72" fmla="*/ 49 w 96"/>
              <a:gd name="T73" fmla="*/ 44 h 101"/>
              <a:gd name="T74" fmla="*/ 52 w 96"/>
              <a:gd name="T75" fmla="*/ 45 h 101"/>
              <a:gd name="T76" fmla="*/ 39 w 96"/>
              <a:gd name="T77" fmla="*/ 57 h 101"/>
              <a:gd name="T78" fmla="*/ 46 w 96"/>
              <a:gd name="T79" fmla="*/ 44 h 101"/>
              <a:gd name="T80" fmla="*/ 53 w 96"/>
              <a:gd name="T81" fmla="*/ 62 h 101"/>
              <a:gd name="T82" fmla="*/ 50 w 96"/>
              <a:gd name="T83" fmla="*/ 63 h 101"/>
              <a:gd name="T84" fmla="*/ 47 w 96"/>
              <a:gd name="T85" fmla="*/ 63 h 101"/>
              <a:gd name="T86" fmla="*/ 47 w 96"/>
              <a:gd name="T87" fmla="*/ 63 h 101"/>
              <a:gd name="T88" fmla="*/ 51 w 96"/>
              <a:gd name="T89" fmla="*/ 57 h 101"/>
              <a:gd name="T90" fmla="*/ 57 w 96"/>
              <a:gd name="T91" fmla="*/ 52 h 10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96"/>
              <a:gd name="T139" fmla="*/ 0 h 101"/>
              <a:gd name="T140" fmla="*/ 96 w 96"/>
              <a:gd name="T141" fmla="*/ 101 h 10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96" h="101">
                <a:moveTo>
                  <a:pt x="48" y="6"/>
                </a:moveTo>
                <a:cubicBezTo>
                  <a:pt x="46" y="6"/>
                  <a:pt x="43" y="6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3" y="4"/>
                  <a:pt x="42" y="2"/>
                </a:cubicBezTo>
                <a:cubicBezTo>
                  <a:pt x="42" y="1"/>
                  <a:pt x="40" y="0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3" y="0"/>
                  <a:pt x="31" y="3"/>
                  <a:pt x="32" y="5"/>
                </a:cubicBezTo>
                <a:cubicBezTo>
                  <a:pt x="32" y="6"/>
                  <a:pt x="33" y="7"/>
                  <a:pt x="35" y="7"/>
                </a:cubicBezTo>
                <a:cubicBezTo>
                  <a:pt x="35" y="8"/>
                  <a:pt x="35" y="8"/>
                  <a:pt x="35" y="8"/>
                </a:cubicBezTo>
                <a:cubicBezTo>
                  <a:pt x="15" y="13"/>
                  <a:pt x="0" y="32"/>
                  <a:pt x="0" y="54"/>
                </a:cubicBezTo>
                <a:cubicBezTo>
                  <a:pt x="0" y="80"/>
                  <a:pt x="22" y="101"/>
                  <a:pt x="48" y="101"/>
                </a:cubicBezTo>
                <a:cubicBezTo>
                  <a:pt x="74" y="101"/>
                  <a:pt x="96" y="80"/>
                  <a:pt x="96" y="54"/>
                </a:cubicBezTo>
                <a:cubicBezTo>
                  <a:pt x="96" y="27"/>
                  <a:pt x="74" y="6"/>
                  <a:pt x="48" y="6"/>
                </a:cubicBezTo>
                <a:close/>
                <a:moveTo>
                  <a:pt x="33" y="4"/>
                </a:moveTo>
                <a:cubicBezTo>
                  <a:pt x="33" y="3"/>
                  <a:pt x="35" y="2"/>
                  <a:pt x="37" y="1"/>
                </a:cubicBezTo>
                <a:cubicBezTo>
                  <a:pt x="37" y="1"/>
                  <a:pt x="37" y="1"/>
                  <a:pt x="38" y="1"/>
                </a:cubicBezTo>
                <a:cubicBezTo>
                  <a:pt x="39" y="1"/>
                  <a:pt x="41" y="2"/>
                  <a:pt x="41" y="3"/>
                </a:cubicBezTo>
                <a:cubicBezTo>
                  <a:pt x="41" y="4"/>
                  <a:pt x="41" y="4"/>
                  <a:pt x="40" y="5"/>
                </a:cubicBezTo>
                <a:cubicBezTo>
                  <a:pt x="39" y="4"/>
                  <a:pt x="38" y="4"/>
                  <a:pt x="37" y="4"/>
                </a:cubicBezTo>
                <a:cubicBezTo>
                  <a:pt x="36" y="5"/>
                  <a:pt x="36" y="5"/>
                  <a:pt x="35" y="6"/>
                </a:cubicBezTo>
                <a:cubicBezTo>
                  <a:pt x="34" y="6"/>
                  <a:pt x="33" y="5"/>
                  <a:pt x="33" y="4"/>
                </a:cubicBezTo>
                <a:close/>
                <a:moveTo>
                  <a:pt x="73" y="79"/>
                </a:moveTo>
                <a:cubicBezTo>
                  <a:pt x="69" y="84"/>
                  <a:pt x="64" y="87"/>
                  <a:pt x="58" y="88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0"/>
                  <a:pt x="50" y="90"/>
                  <a:pt x="48" y="90"/>
                </a:cubicBezTo>
                <a:cubicBezTo>
                  <a:pt x="38" y="90"/>
                  <a:pt x="29" y="86"/>
                  <a:pt x="22" y="79"/>
                </a:cubicBezTo>
                <a:cubicBezTo>
                  <a:pt x="18" y="75"/>
                  <a:pt x="15" y="70"/>
                  <a:pt x="13" y="64"/>
                </a:cubicBezTo>
                <a:cubicBezTo>
                  <a:pt x="20" y="60"/>
                  <a:pt x="20" y="60"/>
                  <a:pt x="20" y="60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7"/>
                  <a:pt x="12" y="55"/>
                  <a:pt x="12" y="54"/>
                </a:cubicBezTo>
                <a:cubicBezTo>
                  <a:pt x="12" y="44"/>
                  <a:pt x="15" y="35"/>
                  <a:pt x="22" y="28"/>
                </a:cubicBezTo>
                <a:cubicBezTo>
                  <a:pt x="27" y="24"/>
                  <a:pt x="32" y="21"/>
                  <a:pt x="38" y="19"/>
                </a:cubicBezTo>
                <a:cubicBezTo>
                  <a:pt x="42" y="26"/>
                  <a:pt x="42" y="26"/>
                  <a:pt x="42" y="26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6" y="17"/>
                  <a:pt x="48" y="17"/>
                </a:cubicBezTo>
                <a:cubicBezTo>
                  <a:pt x="58" y="17"/>
                  <a:pt x="67" y="21"/>
                  <a:pt x="73" y="28"/>
                </a:cubicBezTo>
                <a:cubicBezTo>
                  <a:pt x="78" y="32"/>
                  <a:pt x="81" y="38"/>
                  <a:pt x="83" y="43"/>
                </a:cubicBezTo>
                <a:cubicBezTo>
                  <a:pt x="76" y="48"/>
                  <a:pt x="76" y="48"/>
                  <a:pt x="76" y="48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50"/>
                  <a:pt x="84" y="52"/>
                  <a:pt x="84" y="54"/>
                </a:cubicBezTo>
                <a:cubicBezTo>
                  <a:pt x="84" y="63"/>
                  <a:pt x="80" y="72"/>
                  <a:pt x="73" y="79"/>
                </a:cubicBezTo>
                <a:close/>
                <a:moveTo>
                  <a:pt x="73" y="29"/>
                </a:moveTo>
                <a:cubicBezTo>
                  <a:pt x="53" y="44"/>
                  <a:pt x="53" y="44"/>
                  <a:pt x="53" y="44"/>
                </a:cubicBezTo>
                <a:cubicBezTo>
                  <a:pt x="52" y="43"/>
                  <a:pt x="50" y="43"/>
                  <a:pt x="48" y="4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44"/>
                  <a:pt x="43" y="44"/>
                  <a:pt x="43" y="44"/>
                </a:cubicBezTo>
                <a:cubicBezTo>
                  <a:pt x="42" y="44"/>
                  <a:pt x="40" y="45"/>
                  <a:pt x="40" y="46"/>
                </a:cubicBezTo>
                <a:cubicBezTo>
                  <a:pt x="33" y="44"/>
                  <a:pt x="33" y="44"/>
                  <a:pt x="33" y="44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50"/>
                  <a:pt x="37" y="52"/>
                  <a:pt x="37" y="53"/>
                </a:cubicBezTo>
                <a:cubicBezTo>
                  <a:pt x="26" y="58"/>
                  <a:pt x="26" y="58"/>
                  <a:pt x="26" y="58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23" y="78"/>
                  <a:pt x="23" y="78"/>
                  <a:pt x="23" y="78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4"/>
                  <a:pt x="46" y="65"/>
                  <a:pt x="47" y="65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64"/>
                  <a:pt x="53" y="64"/>
                  <a:pt x="53" y="64"/>
                </a:cubicBezTo>
                <a:cubicBezTo>
                  <a:pt x="54" y="63"/>
                  <a:pt x="55" y="62"/>
                  <a:pt x="56" y="61"/>
                </a:cubicBezTo>
                <a:cubicBezTo>
                  <a:pt x="63" y="63"/>
                  <a:pt x="63" y="63"/>
                  <a:pt x="63" y="63"/>
                </a:cubicBezTo>
                <a:cubicBezTo>
                  <a:pt x="58" y="58"/>
                  <a:pt x="58" y="58"/>
                  <a:pt x="58" y="58"/>
                </a:cubicBezTo>
                <a:cubicBezTo>
                  <a:pt x="59" y="57"/>
                  <a:pt x="59" y="56"/>
                  <a:pt x="59" y="54"/>
                </a:cubicBezTo>
                <a:cubicBezTo>
                  <a:pt x="70" y="49"/>
                  <a:pt x="70" y="49"/>
                  <a:pt x="70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8"/>
                </a:cubicBezTo>
                <a:lnTo>
                  <a:pt x="73" y="29"/>
                </a:lnTo>
                <a:close/>
                <a:moveTo>
                  <a:pt x="4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lose/>
                <a:moveTo>
                  <a:pt x="46" y="44"/>
                </a:moveTo>
                <a:cubicBezTo>
                  <a:pt x="47" y="44"/>
                  <a:pt x="47" y="44"/>
                  <a:pt x="48" y="44"/>
                </a:cubicBezTo>
                <a:cubicBezTo>
                  <a:pt x="48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50" y="44"/>
                  <a:pt x="51" y="44"/>
                  <a:pt x="52" y="45"/>
                </a:cubicBezTo>
                <a:cubicBezTo>
                  <a:pt x="45" y="50"/>
                  <a:pt x="45" y="50"/>
                  <a:pt x="45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6"/>
                  <a:pt x="39" y="56"/>
                </a:cubicBezTo>
                <a:cubicBezTo>
                  <a:pt x="37" y="50"/>
                  <a:pt x="41" y="45"/>
                  <a:pt x="46" y="44"/>
                </a:cubicBezTo>
                <a:close/>
                <a:moveTo>
                  <a:pt x="53" y="62"/>
                </a:move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2" y="62"/>
                  <a:pt x="51" y="63"/>
                  <a:pt x="50" y="63"/>
                </a:cubicBezTo>
                <a:cubicBezTo>
                  <a:pt x="49" y="63"/>
                  <a:pt x="49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5" y="63"/>
                  <a:pt x="44" y="62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1"/>
                  <a:pt x="57" y="52"/>
                </a:cubicBezTo>
                <a:cubicBezTo>
                  <a:pt x="58" y="56"/>
                  <a:pt x="56" y="60"/>
                  <a:pt x="53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Text Placeholder 32"/>
          <p:cNvSpPr txBox="1"/>
          <p:nvPr/>
        </p:nvSpPr>
        <p:spPr>
          <a:xfrm>
            <a:off x="6691919" y="3956903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 Placeholder 32"/>
          <p:cNvSpPr txBox="1"/>
          <p:nvPr/>
        </p:nvSpPr>
        <p:spPr>
          <a:xfrm>
            <a:off x="6691919" y="5183031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7" y="519154"/>
            <a:ext cx="2908909" cy="50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6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709054" y="543697"/>
            <a:ext cx="10515600" cy="486033"/>
          </a:xfrm>
        </p:spPr>
        <p:txBody>
          <a:bodyPr>
            <a:normAutofit fontScale="90000"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及解决方案</a:t>
            </a:r>
          </a:p>
        </p:txBody>
      </p:sp>
      <p:sp>
        <p:nvSpPr>
          <p:cNvPr id="5" name="文本占位符 3"/>
          <p:cNvSpPr>
            <a:spLocks noGrp="1"/>
          </p:cNvSpPr>
          <p:nvPr>
            <p:ph type="body" idx="1"/>
          </p:nvPr>
        </p:nvSpPr>
        <p:spPr>
          <a:xfrm>
            <a:off x="873040" y="1128584"/>
            <a:ext cx="10515600" cy="4802659"/>
          </a:xfrm>
        </p:spPr>
        <p:txBody>
          <a:bodyPr>
            <a:normAutofit fontScale="70000" lnSpcReduction="20000"/>
          </a:bodyPr>
          <a:lstStyle/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ELFKS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产品断连页面动画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需求： 实现放射性波纹效果的动画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：自定义一个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View,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绘出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，属性动画进行渐变性效果的呈现。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buAutoNum type="arabicPeriod" startAt="2"/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网络请求问题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需求： 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的网络请求的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baseUrl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是根据连接路由器返回的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地址来请求。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地址动态获取。</a:t>
            </a:r>
            <a:r>
              <a:rPr lang="zh-CN" altLang="en-US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框架默认实现的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baseUrl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在程序运行期间是不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可修改的。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1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：在网络请求建立的时候，增加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intercept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拦截器，在拦截器里面替换全局网络请求的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baseUrl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首页拓扑图，以及网速检测页面的自定义动画。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：网络拓扑图要展示主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mesh,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的信息，并且实现图片一一对应解决，编辑节点。网速检测页面在扇形的图标中展示信号强度。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：自定义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ViewGoup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组件，采用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绘制主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，计算各节点的位置，动态绘制各节点及线条，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进行连线。网络检测需要算出各个刻度值的绘制弧度，以及指针所指向的信号强度值。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4.ELFKS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产品手机适配的问题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需求：在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各大机型上面要实现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不会出现某种机型闪退问题，以及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界面不会被覆盖或显示不全的问题。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解决方案：使用的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尽量是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。进行机型的屏幕适配，让界面不会出现显示不全的问题。兼容</a:t>
            </a:r>
            <a:r>
              <a:rPr lang="en-US" altLang="zh-CN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android4.4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及以上的版本，</a:t>
            </a:r>
            <a:endParaRPr lang="en-US" altLang="zh-CN" sz="13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进行版本判断，使用相对应的</a:t>
            </a:r>
            <a:r>
              <a:rPr lang="en-US" altLang="zh-CN" sz="13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3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28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8"/>
          <p:cNvSpPr/>
          <p:nvPr/>
        </p:nvSpPr>
        <p:spPr>
          <a:xfrm>
            <a:off x="5954608" y="561817"/>
            <a:ext cx="47133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 Placeholder 32"/>
          <p:cNvSpPr txBox="1"/>
          <p:nvPr/>
        </p:nvSpPr>
        <p:spPr>
          <a:xfrm>
            <a:off x="6691919" y="2668036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Placeholder 33"/>
          <p:cNvSpPr txBox="1"/>
          <p:nvPr/>
        </p:nvSpPr>
        <p:spPr>
          <a:xfrm>
            <a:off x="6691920" y="2484058"/>
            <a:ext cx="3020115" cy="24671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AU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6691920" y="3679529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AU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Freeform 129"/>
          <p:cNvSpPr>
            <a:spLocks noEditPoints="1" noChangeArrowheads="1"/>
          </p:cNvSpPr>
          <p:nvPr/>
        </p:nvSpPr>
        <p:spPr bwMode="auto">
          <a:xfrm>
            <a:off x="6012385" y="5057383"/>
            <a:ext cx="436437" cy="189148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Freeform 123"/>
          <p:cNvSpPr>
            <a:spLocks noEditPoints="1" noChangeArrowheads="1"/>
          </p:cNvSpPr>
          <p:nvPr/>
        </p:nvSpPr>
        <p:spPr bwMode="auto">
          <a:xfrm>
            <a:off x="6066537" y="3772904"/>
            <a:ext cx="328128" cy="344819"/>
          </a:xfrm>
          <a:custGeom>
            <a:avLst/>
            <a:gdLst>
              <a:gd name="T0" fmla="*/ 41 w 96"/>
              <a:gd name="T1" fmla="*/ 6 h 101"/>
              <a:gd name="T2" fmla="*/ 42 w 96"/>
              <a:gd name="T3" fmla="*/ 2 h 101"/>
              <a:gd name="T4" fmla="*/ 36 w 96"/>
              <a:gd name="T5" fmla="*/ 0 h 101"/>
              <a:gd name="T6" fmla="*/ 35 w 96"/>
              <a:gd name="T7" fmla="*/ 7 h 101"/>
              <a:gd name="T8" fmla="*/ 0 w 96"/>
              <a:gd name="T9" fmla="*/ 54 h 101"/>
              <a:gd name="T10" fmla="*/ 96 w 96"/>
              <a:gd name="T11" fmla="*/ 54 h 101"/>
              <a:gd name="T12" fmla="*/ 33 w 96"/>
              <a:gd name="T13" fmla="*/ 4 h 101"/>
              <a:gd name="T14" fmla="*/ 38 w 96"/>
              <a:gd name="T15" fmla="*/ 1 h 101"/>
              <a:gd name="T16" fmla="*/ 40 w 96"/>
              <a:gd name="T17" fmla="*/ 5 h 101"/>
              <a:gd name="T18" fmla="*/ 35 w 96"/>
              <a:gd name="T19" fmla="*/ 6 h 101"/>
              <a:gd name="T20" fmla="*/ 73 w 96"/>
              <a:gd name="T21" fmla="*/ 79 h 101"/>
              <a:gd name="T22" fmla="*/ 54 w 96"/>
              <a:gd name="T23" fmla="*/ 81 h 101"/>
              <a:gd name="T24" fmla="*/ 48 w 96"/>
              <a:gd name="T25" fmla="*/ 90 h 101"/>
              <a:gd name="T26" fmla="*/ 13 w 96"/>
              <a:gd name="T27" fmla="*/ 64 h 101"/>
              <a:gd name="T28" fmla="*/ 12 w 96"/>
              <a:gd name="T29" fmla="*/ 58 h 101"/>
              <a:gd name="T30" fmla="*/ 22 w 96"/>
              <a:gd name="T31" fmla="*/ 28 h 101"/>
              <a:gd name="T32" fmla="*/ 42 w 96"/>
              <a:gd name="T33" fmla="*/ 26 h 101"/>
              <a:gd name="T34" fmla="*/ 48 w 96"/>
              <a:gd name="T35" fmla="*/ 17 h 101"/>
              <a:gd name="T36" fmla="*/ 83 w 96"/>
              <a:gd name="T37" fmla="*/ 43 h 101"/>
              <a:gd name="T38" fmla="*/ 84 w 96"/>
              <a:gd name="T39" fmla="*/ 49 h 101"/>
              <a:gd name="T40" fmla="*/ 73 w 96"/>
              <a:gd name="T41" fmla="*/ 79 h 101"/>
              <a:gd name="T42" fmla="*/ 53 w 96"/>
              <a:gd name="T43" fmla="*/ 44 h 101"/>
              <a:gd name="T44" fmla="*/ 43 w 96"/>
              <a:gd name="T45" fmla="*/ 32 h 101"/>
              <a:gd name="T46" fmla="*/ 40 w 96"/>
              <a:gd name="T47" fmla="*/ 46 h 101"/>
              <a:gd name="T48" fmla="*/ 38 w 96"/>
              <a:gd name="T49" fmla="*/ 49 h 101"/>
              <a:gd name="T50" fmla="*/ 26 w 96"/>
              <a:gd name="T51" fmla="*/ 58 h 101"/>
              <a:gd name="T52" fmla="*/ 38 w 96"/>
              <a:gd name="T53" fmla="*/ 59 h 101"/>
              <a:gd name="T54" fmla="*/ 43 w 96"/>
              <a:gd name="T55" fmla="*/ 63 h 101"/>
              <a:gd name="T56" fmla="*/ 53 w 96"/>
              <a:gd name="T57" fmla="*/ 75 h 101"/>
              <a:gd name="T58" fmla="*/ 56 w 96"/>
              <a:gd name="T59" fmla="*/ 61 h 101"/>
              <a:gd name="T60" fmla="*/ 58 w 96"/>
              <a:gd name="T61" fmla="*/ 58 h 101"/>
              <a:gd name="T62" fmla="*/ 70 w 96"/>
              <a:gd name="T63" fmla="*/ 49 h 101"/>
              <a:gd name="T64" fmla="*/ 58 w 96"/>
              <a:gd name="T65" fmla="*/ 48 h 101"/>
              <a:gd name="T66" fmla="*/ 48 w 96"/>
              <a:gd name="T67" fmla="*/ 44 h 101"/>
              <a:gd name="T68" fmla="*/ 48 w 96"/>
              <a:gd name="T69" fmla="*/ 44 h 101"/>
              <a:gd name="T70" fmla="*/ 48 w 96"/>
              <a:gd name="T71" fmla="*/ 44 h 101"/>
              <a:gd name="T72" fmla="*/ 49 w 96"/>
              <a:gd name="T73" fmla="*/ 44 h 101"/>
              <a:gd name="T74" fmla="*/ 52 w 96"/>
              <a:gd name="T75" fmla="*/ 45 h 101"/>
              <a:gd name="T76" fmla="*/ 39 w 96"/>
              <a:gd name="T77" fmla="*/ 57 h 101"/>
              <a:gd name="T78" fmla="*/ 46 w 96"/>
              <a:gd name="T79" fmla="*/ 44 h 101"/>
              <a:gd name="T80" fmla="*/ 53 w 96"/>
              <a:gd name="T81" fmla="*/ 62 h 101"/>
              <a:gd name="T82" fmla="*/ 50 w 96"/>
              <a:gd name="T83" fmla="*/ 63 h 101"/>
              <a:gd name="T84" fmla="*/ 47 w 96"/>
              <a:gd name="T85" fmla="*/ 63 h 101"/>
              <a:gd name="T86" fmla="*/ 47 w 96"/>
              <a:gd name="T87" fmla="*/ 63 h 101"/>
              <a:gd name="T88" fmla="*/ 51 w 96"/>
              <a:gd name="T89" fmla="*/ 57 h 101"/>
              <a:gd name="T90" fmla="*/ 57 w 96"/>
              <a:gd name="T91" fmla="*/ 52 h 10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96"/>
              <a:gd name="T139" fmla="*/ 0 h 101"/>
              <a:gd name="T140" fmla="*/ 96 w 96"/>
              <a:gd name="T141" fmla="*/ 101 h 10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96" h="101">
                <a:moveTo>
                  <a:pt x="48" y="6"/>
                </a:moveTo>
                <a:cubicBezTo>
                  <a:pt x="46" y="6"/>
                  <a:pt x="43" y="6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3" y="4"/>
                  <a:pt x="42" y="2"/>
                </a:cubicBezTo>
                <a:cubicBezTo>
                  <a:pt x="42" y="1"/>
                  <a:pt x="40" y="0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3" y="0"/>
                  <a:pt x="31" y="3"/>
                  <a:pt x="32" y="5"/>
                </a:cubicBezTo>
                <a:cubicBezTo>
                  <a:pt x="32" y="6"/>
                  <a:pt x="33" y="7"/>
                  <a:pt x="35" y="7"/>
                </a:cubicBezTo>
                <a:cubicBezTo>
                  <a:pt x="35" y="8"/>
                  <a:pt x="35" y="8"/>
                  <a:pt x="35" y="8"/>
                </a:cubicBezTo>
                <a:cubicBezTo>
                  <a:pt x="15" y="13"/>
                  <a:pt x="0" y="32"/>
                  <a:pt x="0" y="54"/>
                </a:cubicBezTo>
                <a:cubicBezTo>
                  <a:pt x="0" y="80"/>
                  <a:pt x="22" y="101"/>
                  <a:pt x="48" y="101"/>
                </a:cubicBezTo>
                <a:cubicBezTo>
                  <a:pt x="74" y="101"/>
                  <a:pt x="96" y="80"/>
                  <a:pt x="96" y="54"/>
                </a:cubicBezTo>
                <a:cubicBezTo>
                  <a:pt x="96" y="27"/>
                  <a:pt x="74" y="6"/>
                  <a:pt x="48" y="6"/>
                </a:cubicBezTo>
                <a:close/>
                <a:moveTo>
                  <a:pt x="33" y="4"/>
                </a:moveTo>
                <a:cubicBezTo>
                  <a:pt x="33" y="3"/>
                  <a:pt x="35" y="2"/>
                  <a:pt x="37" y="1"/>
                </a:cubicBezTo>
                <a:cubicBezTo>
                  <a:pt x="37" y="1"/>
                  <a:pt x="37" y="1"/>
                  <a:pt x="38" y="1"/>
                </a:cubicBezTo>
                <a:cubicBezTo>
                  <a:pt x="39" y="1"/>
                  <a:pt x="41" y="2"/>
                  <a:pt x="41" y="3"/>
                </a:cubicBezTo>
                <a:cubicBezTo>
                  <a:pt x="41" y="4"/>
                  <a:pt x="41" y="4"/>
                  <a:pt x="40" y="5"/>
                </a:cubicBezTo>
                <a:cubicBezTo>
                  <a:pt x="39" y="4"/>
                  <a:pt x="38" y="4"/>
                  <a:pt x="37" y="4"/>
                </a:cubicBezTo>
                <a:cubicBezTo>
                  <a:pt x="36" y="5"/>
                  <a:pt x="36" y="5"/>
                  <a:pt x="35" y="6"/>
                </a:cubicBezTo>
                <a:cubicBezTo>
                  <a:pt x="34" y="6"/>
                  <a:pt x="33" y="5"/>
                  <a:pt x="33" y="4"/>
                </a:cubicBezTo>
                <a:close/>
                <a:moveTo>
                  <a:pt x="73" y="79"/>
                </a:moveTo>
                <a:cubicBezTo>
                  <a:pt x="69" y="84"/>
                  <a:pt x="64" y="87"/>
                  <a:pt x="58" y="88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0"/>
                  <a:pt x="50" y="90"/>
                  <a:pt x="48" y="90"/>
                </a:cubicBezTo>
                <a:cubicBezTo>
                  <a:pt x="38" y="90"/>
                  <a:pt x="29" y="86"/>
                  <a:pt x="22" y="79"/>
                </a:cubicBezTo>
                <a:cubicBezTo>
                  <a:pt x="18" y="75"/>
                  <a:pt x="15" y="70"/>
                  <a:pt x="13" y="64"/>
                </a:cubicBezTo>
                <a:cubicBezTo>
                  <a:pt x="20" y="60"/>
                  <a:pt x="20" y="60"/>
                  <a:pt x="20" y="60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7"/>
                  <a:pt x="12" y="55"/>
                  <a:pt x="12" y="54"/>
                </a:cubicBezTo>
                <a:cubicBezTo>
                  <a:pt x="12" y="44"/>
                  <a:pt x="15" y="35"/>
                  <a:pt x="22" y="28"/>
                </a:cubicBezTo>
                <a:cubicBezTo>
                  <a:pt x="27" y="24"/>
                  <a:pt x="32" y="21"/>
                  <a:pt x="38" y="19"/>
                </a:cubicBezTo>
                <a:cubicBezTo>
                  <a:pt x="42" y="26"/>
                  <a:pt x="42" y="26"/>
                  <a:pt x="42" y="26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6" y="17"/>
                  <a:pt x="48" y="17"/>
                </a:cubicBezTo>
                <a:cubicBezTo>
                  <a:pt x="58" y="17"/>
                  <a:pt x="67" y="21"/>
                  <a:pt x="73" y="28"/>
                </a:cubicBezTo>
                <a:cubicBezTo>
                  <a:pt x="78" y="32"/>
                  <a:pt x="81" y="38"/>
                  <a:pt x="83" y="43"/>
                </a:cubicBezTo>
                <a:cubicBezTo>
                  <a:pt x="76" y="48"/>
                  <a:pt x="76" y="48"/>
                  <a:pt x="76" y="48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50"/>
                  <a:pt x="84" y="52"/>
                  <a:pt x="84" y="54"/>
                </a:cubicBezTo>
                <a:cubicBezTo>
                  <a:pt x="84" y="63"/>
                  <a:pt x="80" y="72"/>
                  <a:pt x="73" y="79"/>
                </a:cubicBezTo>
                <a:close/>
                <a:moveTo>
                  <a:pt x="73" y="29"/>
                </a:moveTo>
                <a:cubicBezTo>
                  <a:pt x="53" y="44"/>
                  <a:pt x="53" y="44"/>
                  <a:pt x="53" y="44"/>
                </a:cubicBezTo>
                <a:cubicBezTo>
                  <a:pt x="52" y="43"/>
                  <a:pt x="50" y="43"/>
                  <a:pt x="48" y="4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44"/>
                  <a:pt x="43" y="44"/>
                  <a:pt x="43" y="44"/>
                </a:cubicBezTo>
                <a:cubicBezTo>
                  <a:pt x="42" y="44"/>
                  <a:pt x="40" y="45"/>
                  <a:pt x="40" y="46"/>
                </a:cubicBezTo>
                <a:cubicBezTo>
                  <a:pt x="33" y="44"/>
                  <a:pt x="33" y="44"/>
                  <a:pt x="33" y="44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50"/>
                  <a:pt x="37" y="52"/>
                  <a:pt x="37" y="53"/>
                </a:cubicBezTo>
                <a:cubicBezTo>
                  <a:pt x="26" y="58"/>
                  <a:pt x="26" y="58"/>
                  <a:pt x="26" y="58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23" y="78"/>
                  <a:pt x="23" y="78"/>
                  <a:pt x="23" y="78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4"/>
                  <a:pt x="46" y="65"/>
                  <a:pt x="47" y="65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64"/>
                  <a:pt x="53" y="64"/>
                  <a:pt x="53" y="64"/>
                </a:cubicBezTo>
                <a:cubicBezTo>
                  <a:pt x="54" y="63"/>
                  <a:pt x="55" y="62"/>
                  <a:pt x="56" y="61"/>
                </a:cubicBezTo>
                <a:cubicBezTo>
                  <a:pt x="63" y="63"/>
                  <a:pt x="63" y="63"/>
                  <a:pt x="63" y="63"/>
                </a:cubicBezTo>
                <a:cubicBezTo>
                  <a:pt x="58" y="58"/>
                  <a:pt x="58" y="58"/>
                  <a:pt x="58" y="58"/>
                </a:cubicBezTo>
                <a:cubicBezTo>
                  <a:pt x="59" y="57"/>
                  <a:pt x="59" y="56"/>
                  <a:pt x="59" y="54"/>
                </a:cubicBezTo>
                <a:cubicBezTo>
                  <a:pt x="70" y="49"/>
                  <a:pt x="70" y="49"/>
                  <a:pt x="70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8"/>
                </a:cubicBezTo>
                <a:lnTo>
                  <a:pt x="73" y="29"/>
                </a:lnTo>
                <a:close/>
                <a:moveTo>
                  <a:pt x="4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lose/>
                <a:moveTo>
                  <a:pt x="46" y="44"/>
                </a:moveTo>
                <a:cubicBezTo>
                  <a:pt x="47" y="44"/>
                  <a:pt x="47" y="44"/>
                  <a:pt x="48" y="44"/>
                </a:cubicBezTo>
                <a:cubicBezTo>
                  <a:pt x="48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50" y="44"/>
                  <a:pt x="51" y="44"/>
                  <a:pt x="52" y="45"/>
                </a:cubicBezTo>
                <a:cubicBezTo>
                  <a:pt x="45" y="50"/>
                  <a:pt x="45" y="50"/>
                  <a:pt x="45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6"/>
                  <a:pt x="39" y="56"/>
                </a:cubicBezTo>
                <a:cubicBezTo>
                  <a:pt x="37" y="50"/>
                  <a:pt x="41" y="45"/>
                  <a:pt x="46" y="44"/>
                </a:cubicBezTo>
                <a:close/>
                <a:moveTo>
                  <a:pt x="53" y="62"/>
                </a:move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2" y="62"/>
                  <a:pt x="51" y="63"/>
                  <a:pt x="50" y="63"/>
                </a:cubicBezTo>
                <a:cubicBezTo>
                  <a:pt x="49" y="63"/>
                  <a:pt x="49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5" y="63"/>
                  <a:pt x="44" y="62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1"/>
                  <a:pt x="57" y="52"/>
                </a:cubicBezTo>
                <a:cubicBezTo>
                  <a:pt x="58" y="56"/>
                  <a:pt x="56" y="60"/>
                  <a:pt x="53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Text Placeholder 32"/>
          <p:cNvSpPr txBox="1"/>
          <p:nvPr/>
        </p:nvSpPr>
        <p:spPr>
          <a:xfrm>
            <a:off x="6691919" y="3956903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 Placeholder 32"/>
          <p:cNvSpPr txBox="1"/>
          <p:nvPr/>
        </p:nvSpPr>
        <p:spPr>
          <a:xfrm>
            <a:off x="6691919" y="5183031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65" y="1301748"/>
            <a:ext cx="2455827" cy="46173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723" y="1301748"/>
            <a:ext cx="2545493" cy="4592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92" y="1301747"/>
            <a:ext cx="2301151" cy="476953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35200" y="782594"/>
            <a:ext cx="138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断连页面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250723" y="782594"/>
            <a:ext cx="214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</a:t>
            </a:r>
            <a:r>
              <a:rPr lang="zh-CN" altLang="en-US" dirty="0" smtClean="0"/>
              <a:t>首页拓扑图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11304" y="815900"/>
            <a:ext cx="14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网速检测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42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921</Words>
  <Application>Microsoft Office PowerPoint</Application>
  <PresentationFormat>宽屏</PresentationFormat>
  <Paragraphs>79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华文黑体</vt:lpstr>
      <vt:lpstr>宋体</vt:lpstr>
      <vt:lpstr>微软雅黑</vt:lpstr>
      <vt:lpstr>Arial</vt:lpstr>
      <vt:lpstr>Arial Black</vt:lpstr>
      <vt:lpstr>Calibri</vt:lpstr>
      <vt:lpstr>Calibri Light</vt:lpstr>
      <vt:lpstr>Office 主题</vt:lpstr>
      <vt:lpstr>PowerPoint 演示文稿</vt:lpstr>
      <vt:lpstr>PowerPoint 演示文稿</vt:lpstr>
      <vt:lpstr>自我介绍</vt:lpstr>
      <vt:lpstr>岗位职责：</vt:lpstr>
      <vt:lpstr>PowerPoint 演示文稿</vt:lpstr>
      <vt:lpstr>PowerPoint 演示文稿</vt:lpstr>
      <vt:lpstr>PowerPoint 演示文稿</vt:lpstr>
      <vt:lpstr>      难点及解决方案</vt:lpstr>
      <vt:lpstr>PowerPoint 演示文稿</vt:lpstr>
      <vt:lpstr>转正后工作规划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戴敏</dc:creator>
  <cp:lastModifiedBy>张文颖</cp:lastModifiedBy>
  <cp:revision>93</cp:revision>
  <dcterms:created xsi:type="dcterms:W3CDTF">2018-03-27T07:39:00Z</dcterms:created>
  <dcterms:modified xsi:type="dcterms:W3CDTF">2021-04-06T08:44:30Z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